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16" r:id="rId4"/>
  </p:sldMasterIdLst>
  <p:notesMasterIdLst>
    <p:notesMasterId r:id="rId31"/>
  </p:notesMasterIdLst>
  <p:handoutMasterIdLst>
    <p:handoutMasterId r:id="rId32"/>
  </p:handoutMasterIdLst>
  <p:sldIdLst>
    <p:sldId id="256" r:id="rId5"/>
    <p:sldId id="283" r:id="rId6"/>
    <p:sldId id="259" r:id="rId7"/>
    <p:sldId id="355" r:id="rId8"/>
    <p:sldId id="352" r:id="rId9"/>
    <p:sldId id="351" r:id="rId10"/>
    <p:sldId id="263" r:id="rId11"/>
    <p:sldId id="332" r:id="rId12"/>
    <p:sldId id="356" r:id="rId13"/>
    <p:sldId id="334" r:id="rId14"/>
    <p:sldId id="333" r:id="rId15"/>
    <p:sldId id="335" r:id="rId16"/>
    <p:sldId id="357" r:id="rId17"/>
    <p:sldId id="358" r:id="rId18"/>
    <p:sldId id="337" r:id="rId19"/>
    <p:sldId id="340" r:id="rId20"/>
    <p:sldId id="341" r:id="rId21"/>
    <p:sldId id="344" r:id="rId22"/>
    <p:sldId id="345" r:id="rId23"/>
    <p:sldId id="346" r:id="rId24"/>
    <p:sldId id="347" r:id="rId25"/>
    <p:sldId id="348" r:id="rId26"/>
    <p:sldId id="349" r:id="rId27"/>
    <p:sldId id="350" r:id="rId28"/>
    <p:sldId id="343" r:id="rId29"/>
    <p:sldId id="301"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AE02"/>
    <a:srgbClr val="067F9C"/>
    <a:srgbClr val="01C6FD"/>
    <a:srgbClr val="014E52"/>
    <a:srgbClr val="0C596D"/>
    <a:srgbClr val="03556D"/>
    <a:srgbClr val="145C72"/>
    <a:srgbClr val="0000A4"/>
    <a:srgbClr val="1ABEEB"/>
    <a:srgbClr val="1DA9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3890CD-3FDD-4DA4-B8D1-9C71DE2AB458}" v="26" dt="2020-05-28T16:33:48.807"/>
    <p1510:client id="{26D4DF9E-D5B3-4581-A6AF-9E2BF8863EE7}" v="404" dt="2020-05-26T19:59:29.382"/>
    <p1510:client id="{314C3424-6DAD-4D51-B653-6CA46F2F98EF}" v="8" dt="2020-05-28T17:03:07.361"/>
    <p1510:client id="{33E406A3-22EA-422A-87F0-FFC4AE8B61D4}" v="34" dt="2020-05-27T10:29:40.736"/>
    <p1510:client id="{34966928-5369-4527-AD0A-2E1585BB8998}" v="190" dt="2020-05-27T10:57:15.850"/>
    <p1510:client id="{427412A5-0E48-4B81-A46C-6F1A243E462F}" v="42" dt="2020-05-27T10:40:21.743"/>
    <p1510:client id="{460FCC20-41A3-44D3-9354-5EA7AAB4AE9D}" v="118" dt="2020-05-25T09:12:36.928"/>
    <p1510:client id="{4A3148A0-5266-4CFB-8D6B-FB730C787DC7}" v="35" dt="2020-05-30T09:18:16.892"/>
    <p1510:client id="{5198740C-C251-40F1-BA3D-A12F290FA506}" v="1" dt="2020-05-29T09:32:54.440"/>
    <p1510:client id="{52CF8809-41CF-4C41-8ED2-7F963E53EFFB}" v="7" dt="2020-05-28T18:25:19.813"/>
    <p1510:client id="{52ED6D95-A3AA-40DD-A787-D1EBDB428543}" v="21" dt="2020-05-25T10:49:49.465"/>
    <p1510:client id="{559AD5E6-11C5-4F3A-901C-65EE18304DB8}" v="13" dt="2020-05-29T09:53:01.546"/>
    <p1510:client id="{59CA3AB9-C9C9-436D-9863-3EDE3CEFAAED}" v="1073" dt="2020-05-25T11:09:38.804"/>
    <p1510:client id="{65A679C5-65E5-484C-8514-B230A48E8C4C}" v="453" dt="2020-05-25T08:14:04.403"/>
    <p1510:client id="{6FBEF9E7-0E2E-4CB8-A299-A98FADE62F53}" v="24" dt="2020-05-28T17:19:07.086"/>
    <p1510:client id="{7F2EBF48-E6AB-4EB6-B2DA-3D32242CE5B1}" v="179" dt="2020-05-25T09:24:26.287"/>
    <p1510:client id="{85930ACA-0E33-44C1-B374-23535BCBB81D}" v="1993" dt="2020-05-25T11:09:22.294"/>
    <p1510:client id="{8E69ACAC-CD4A-4C52-9D00-6542E8F06941}" v="449" dt="2020-05-29T15:44:30.127"/>
    <p1510:client id="{958560EE-3F7C-489B-BAA7-32EEDB832AA9}" v="591" dt="2020-05-26T19:59:38.093"/>
    <p1510:client id="{9E9BDF9C-69A1-46F0-93FB-C421C1ED9813}" v="43" dt="2020-05-28T17:02:26.423"/>
    <p1510:client id="{A08B488D-4626-446B-9EC9-27ADBA43412F}" v="6" dt="2020-06-08T13:20:00.486"/>
    <p1510:client id="{A64DAF34-6E98-4432-809F-E3095C35C122}" v="28" dt="2020-05-29T10:38:03.129"/>
    <p1510:client id="{AF5802B5-2E31-4702-8EC1-E473E23EE5BF}" v="39" dt="2020-05-25T08:13:46.413"/>
    <p1510:client id="{CBC8ED9B-5EFA-4938-9977-FBAFF71BED71}" v="136" dt="2020-05-25T08:51:46.287"/>
    <p1510:client id="{DE4DB6F6-9664-4E12-98A7-556FF659E0D6}" v="12" dt="2020-06-08T18:49:04.587"/>
    <p1510:client id="{EBAFC748-E307-43E0-9E94-51CBC7A93739}" v="236" dt="2020-05-25T11:09:06.973"/>
    <p1510:client id="{F381AE1A-0AB6-41A4-9C59-526EE2B00F35}" v="2" dt="2020-05-24T15:03:22.590"/>
    <p1510:client id="{F5E53DE7-E759-4802-87DB-28BA52E230B8}" v="4" dt="2020-05-25T09:13:05.802"/>
    <p1510:client id="{F986B4F0-38E6-468F-A837-5AF0931E67CC}" v="46" dt="2020-05-28T16:25:30.923"/>
    <p1510:client id="{FFEB0A35-F432-4799-BE65-22BE7B3F1444}" v="128" dt="2020-05-25T07:21:24.4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56876A3F-4FE3-4D4F-B92F-1631838507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3" name="Segnaposto data 2">
            <a:extLst>
              <a:ext uri="{FF2B5EF4-FFF2-40B4-BE49-F238E27FC236}">
                <a16:creationId xmlns:a16="http://schemas.microsoft.com/office/drawing/2014/main" id="{894516C7-1FF3-F44B-93B1-24B9AA324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486517A-D7C5-47CC-A25F-4444949625A4}" type="datetime1">
              <a:rPr lang="it-IT" smtClean="0"/>
              <a:t>08/06/2020</a:t>
            </a:fld>
            <a:endParaRPr lang="it-IT"/>
          </a:p>
        </p:txBody>
      </p:sp>
      <p:sp>
        <p:nvSpPr>
          <p:cNvPr id="4" name="Segnaposto piè di pagina 3">
            <a:extLst>
              <a:ext uri="{FF2B5EF4-FFF2-40B4-BE49-F238E27FC236}">
                <a16:creationId xmlns:a16="http://schemas.microsoft.com/office/drawing/2014/main" id="{EDC6268A-8AA9-4C40-BEFB-029DF3E811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08E928AC-AE76-324A-BA05-D16BF60C79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E62C3C4-9460-4343-9283-24A378E2714B}" type="slidenum">
              <a:rPr lang="it-IT" smtClean="0"/>
              <a:t>‹N›</a:t>
            </a:fld>
            <a:endParaRPr lang="it-IT"/>
          </a:p>
        </p:txBody>
      </p:sp>
    </p:spTree>
    <p:extLst>
      <p:ext uri="{BB962C8B-B14F-4D97-AF65-F5344CB8AC3E}">
        <p14:creationId xmlns:p14="http://schemas.microsoft.com/office/powerpoint/2010/main" val="419054897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E72DC3E1-4820-4B64-B990-34825062F3CA}" type="datetime1">
              <a:rPr lang="it-IT" noProof="0" smtClean="0"/>
              <a:t>08/06/2020</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6DE8F2A-B3D4-43F2-B39B-CD77F64A1950}" type="slidenum">
              <a:rPr lang="it-IT" noProof="0" smtClean="0"/>
              <a:t>‹N›</a:t>
            </a:fld>
            <a:endParaRPr lang="it-IT" noProof="0"/>
          </a:p>
        </p:txBody>
      </p:sp>
    </p:spTree>
    <p:extLst>
      <p:ext uri="{BB962C8B-B14F-4D97-AF65-F5344CB8AC3E}">
        <p14:creationId xmlns:p14="http://schemas.microsoft.com/office/powerpoint/2010/main" val="44617796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a:t>
            </a:fld>
            <a:endParaRPr lang="it-IT"/>
          </a:p>
        </p:txBody>
      </p:sp>
    </p:spTree>
    <p:extLst>
      <p:ext uri="{BB962C8B-B14F-4D97-AF65-F5344CB8AC3E}">
        <p14:creationId xmlns:p14="http://schemas.microsoft.com/office/powerpoint/2010/main" val="1681437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12</a:t>
            </a:fld>
            <a:endParaRPr lang="it-IT"/>
          </a:p>
        </p:txBody>
      </p:sp>
    </p:spTree>
    <p:extLst>
      <p:ext uri="{BB962C8B-B14F-4D97-AF65-F5344CB8AC3E}">
        <p14:creationId xmlns:p14="http://schemas.microsoft.com/office/powerpoint/2010/main" val="32797101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13</a:t>
            </a:fld>
            <a:endParaRPr lang="it-IT"/>
          </a:p>
        </p:txBody>
      </p:sp>
    </p:spTree>
    <p:extLst>
      <p:ext uri="{BB962C8B-B14F-4D97-AF65-F5344CB8AC3E}">
        <p14:creationId xmlns:p14="http://schemas.microsoft.com/office/powerpoint/2010/main" val="32954131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14</a:t>
            </a:fld>
            <a:endParaRPr lang="it-IT"/>
          </a:p>
        </p:txBody>
      </p:sp>
    </p:spTree>
    <p:extLst>
      <p:ext uri="{BB962C8B-B14F-4D97-AF65-F5344CB8AC3E}">
        <p14:creationId xmlns:p14="http://schemas.microsoft.com/office/powerpoint/2010/main" val="1239006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15</a:t>
            </a:fld>
            <a:endParaRPr lang="it-IT"/>
          </a:p>
        </p:txBody>
      </p:sp>
    </p:spTree>
    <p:extLst>
      <p:ext uri="{BB962C8B-B14F-4D97-AF65-F5344CB8AC3E}">
        <p14:creationId xmlns:p14="http://schemas.microsoft.com/office/powerpoint/2010/main" val="15079875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16</a:t>
            </a:fld>
            <a:endParaRPr lang="it-IT"/>
          </a:p>
        </p:txBody>
      </p:sp>
    </p:spTree>
    <p:extLst>
      <p:ext uri="{BB962C8B-B14F-4D97-AF65-F5344CB8AC3E}">
        <p14:creationId xmlns:p14="http://schemas.microsoft.com/office/powerpoint/2010/main" val="1160795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17</a:t>
            </a:fld>
            <a:endParaRPr lang="it-IT"/>
          </a:p>
        </p:txBody>
      </p:sp>
    </p:spTree>
    <p:extLst>
      <p:ext uri="{BB962C8B-B14F-4D97-AF65-F5344CB8AC3E}">
        <p14:creationId xmlns:p14="http://schemas.microsoft.com/office/powerpoint/2010/main" val="6619475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18</a:t>
            </a:fld>
            <a:endParaRPr lang="it-IT"/>
          </a:p>
        </p:txBody>
      </p:sp>
    </p:spTree>
    <p:extLst>
      <p:ext uri="{BB962C8B-B14F-4D97-AF65-F5344CB8AC3E}">
        <p14:creationId xmlns:p14="http://schemas.microsoft.com/office/powerpoint/2010/main" val="35322535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19</a:t>
            </a:fld>
            <a:endParaRPr lang="it-IT"/>
          </a:p>
        </p:txBody>
      </p:sp>
    </p:spTree>
    <p:extLst>
      <p:ext uri="{BB962C8B-B14F-4D97-AF65-F5344CB8AC3E}">
        <p14:creationId xmlns:p14="http://schemas.microsoft.com/office/powerpoint/2010/main" val="771018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20</a:t>
            </a:fld>
            <a:endParaRPr lang="it-IT"/>
          </a:p>
        </p:txBody>
      </p:sp>
    </p:spTree>
    <p:extLst>
      <p:ext uri="{BB962C8B-B14F-4D97-AF65-F5344CB8AC3E}">
        <p14:creationId xmlns:p14="http://schemas.microsoft.com/office/powerpoint/2010/main" val="29584481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21</a:t>
            </a:fld>
            <a:endParaRPr lang="it-IT"/>
          </a:p>
        </p:txBody>
      </p:sp>
    </p:spTree>
    <p:extLst>
      <p:ext uri="{BB962C8B-B14F-4D97-AF65-F5344CB8AC3E}">
        <p14:creationId xmlns:p14="http://schemas.microsoft.com/office/powerpoint/2010/main" val="2838323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a:t>
            </a:fld>
            <a:endParaRPr lang="it-IT"/>
          </a:p>
        </p:txBody>
      </p:sp>
    </p:spTree>
    <p:extLst>
      <p:ext uri="{BB962C8B-B14F-4D97-AF65-F5344CB8AC3E}">
        <p14:creationId xmlns:p14="http://schemas.microsoft.com/office/powerpoint/2010/main" val="21490681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22</a:t>
            </a:fld>
            <a:endParaRPr lang="it-IT"/>
          </a:p>
        </p:txBody>
      </p:sp>
    </p:spTree>
    <p:extLst>
      <p:ext uri="{BB962C8B-B14F-4D97-AF65-F5344CB8AC3E}">
        <p14:creationId xmlns:p14="http://schemas.microsoft.com/office/powerpoint/2010/main" val="32828710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23</a:t>
            </a:fld>
            <a:endParaRPr lang="it-IT"/>
          </a:p>
        </p:txBody>
      </p:sp>
    </p:spTree>
    <p:extLst>
      <p:ext uri="{BB962C8B-B14F-4D97-AF65-F5344CB8AC3E}">
        <p14:creationId xmlns:p14="http://schemas.microsoft.com/office/powerpoint/2010/main" val="139074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24</a:t>
            </a:fld>
            <a:endParaRPr lang="it-IT"/>
          </a:p>
        </p:txBody>
      </p:sp>
    </p:spTree>
    <p:extLst>
      <p:ext uri="{BB962C8B-B14F-4D97-AF65-F5344CB8AC3E}">
        <p14:creationId xmlns:p14="http://schemas.microsoft.com/office/powerpoint/2010/main" val="7063360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25</a:t>
            </a:fld>
            <a:endParaRPr lang="it-IT"/>
          </a:p>
        </p:txBody>
      </p:sp>
    </p:spTree>
    <p:extLst>
      <p:ext uri="{BB962C8B-B14F-4D97-AF65-F5344CB8AC3E}">
        <p14:creationId xmlns:p14="http://schemas.microsoft.com/office/powerpoint/2010/main" val="34638385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26</a:t>
            </a:fld>
            <a:endParaRPr lang="it-IT"/>
          </a:p>
        </p:txBody>
      </p:sp>
    </p:spTree>
    <p:extLst>
      <p:ext uri="{BB962C8B-B14F-4D97-AF65-F5344CB8AC3E}">
        <p14:creationId xmlns:p14="http://schemas.microsoft.com/office/powerpoint/2010/main" val="746163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3</a:t>
            </a:fld>
            <a:endParaRPr lang="it-IT"/>
          </a:p>
        </p:txBody>
      </p:sp>
    </p:spTree>
    <p:extLst>
      <p:ext uri="{BB962C8B-B14F-4D97-AF65-F5344CB8AC3E}">
        <p14:creationId xmlns:p14="http://schemas.microsoft.com/office/powerpoint/2010/main" val="4108562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6</a:t>
            </a:fld>
            <a:endParaRPr lang="it-IT"/>
          </a:p>
        </p:txBody>
      </p:sp>
    </p:spTree>
    <p:extLst>
      <p:ext uri="{BB962C8B-B14F-4D97-AF65-F5344CB8AC3E}">
        <p14:creationId xmlns:p14="http://schemas.microsoft.com/office/powerpoint/2010/main" val="15386125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7</a:t>
            </a:fld>
            <a:endParaRPr lang="it-IT"/>
          </a:p>
        </p:txBody>
      </p:sp>
    </p:spTree>
    <p:extLst>
      <p:ext uri="{BB962C8B-B14F-4D97-AF65-F5344CB8AC3E}">
        <p14:creationId xmlns:p14="http://schemas.microsoft.com/office/powerpoint/2010/main" val="2958786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8</a:t>
            </a:fld>
            <a:endParaRPr lang="it-IT"/>
          </a:p>
        </p:txBody>
      </p:sp>
    </p:spTree>
    <p:extLst>
      <p:ext uri="{BB962C8B-B14F-4D97-AF65-F5344CB8AC3E}">
        <p14:creationId xmlns:p14="http://schemas.microsoft.com/office/powerpoint/2010/main" val="3911284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9</a:t>
            </a:fld>
            <a:endParaRPr lang="it-IT"/>
          </a:p>
        </p:txBody>
      </p:sp>
    </p:spTree>
    <p:extLst>
      <p:ext uri="{BB962C8B-B14F-4D97-AF65-F5344CB8AC3E}">
        <p14:creationId xmlns:p14="http://schemas.microsoft.com/office/powerpoint/2010/main" val="21876120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10</a:t>
            </a:fld>
            <a:endParaRPr lang="it-IT"/>
          </a:p>
        </p:txBody>
      </p:sp>
    </p:spTree>
    <p:extLst>
      <p:ext uri="{BB962C8B-B14F-4D97-AF65-F5344CB8AC3E}">
        <p14:creationId xmlns:p14="http://schemas.microsoft.com/office/powerpoint/2010/main" val="37789699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a:p>
        </p:txBody>
      </p:sp>
      <p:sp>
        <p:nvSpPr>
          <p:cNvPr id="4" name="Segnaposto numero diapositiva 3"/>
          <p:cNvSpPr>
            <a:spLocks noGrp="1"/>
          </p:cNvSpPr>
          <p:nvPr>
            <p:ph type="sldNum" sz="quarter" idx="5"/>
          </p:nvPr>
        </p:nvSpPr>
        <p:spPr/>
        <p:txBody>
          <a:bodyPr rtlCol="0"/>
          <a:lstStyle/>
          <a:p>
            <a:pPr rtl="0"/>
            <a:fld id="{F6DE8F2A-B3D4-43F2-B39B-CD77F64A1950}" type="slidenum">
              <a:rPr lang="it-IT" smtClean="0"/>
              <a:t>11</a:t>
            </a:fld>
            <a:endParaRPr lang="it-IT"/>
          </a:p>
        </p:txBody>
      </p:sp>
    </p:spTree>
    <p:extLst>
      <p:ext uri="{BB962C8B-B14F-4D97-AF65-F5344CB8AC3E}">
        <p14:creationId xmlns:p14="http://schemas.microsoft.com/office/powerpoint/2010/main" val="22653426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it-IT"/>
              <a:t>Fare clic per modificare lo stile del titolo dello schema</a:t>
            </a:r>
            <a:endParaRPr lang="en-US"/>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a:t>Fare clic per modificare lo stile del sottotitolo dello schema</a:t>
            </a:r>
            <a:endParaRPr lang="en-US"/>
          </a:p>
        </p:txBody>
      </p:sp>
      <p:sp>
        <p:nvSpPr>
          <p:cNvPr id="4" name="Date Placeholder 3"/>
          <p:cNvSpPr>
            <a:spLocks noGrp="1"/>
          </p:cNvSpPr>
          <p:nvPr>
            <p:ph type="dt" sz="half" idx="10"/>
          </p:nvPr>
        </p:nvSpPr>
        <p:spPr/>
        <p:txBody>
          <a:bodyPr/>
          <a:lstStyle/>
          <a:p>
            <a:fld id="{6AD6EE87-EBD5-4F12-A48A-63ACA297AC8F}"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a:p>
        </p:txBody>
      </p:sp>
      <p:sp>
        <p:nvSpPr>
          <p:cNvPr id="18" name="Diagramma di flusso: Documento 3">
            <a:extLst>
              <a:ext uri="{FF2B5EF4-FFF2-40B4-BE49-F238E27FC236}">
                <a16:creationId xmlns:a16="http://schemas.microsoft.com/office/drawing/2014/main" id="{5527E1E3-5BEC-46D0-8CCD-78A614F20590}"/>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
        <p:nvSpPr>
          <p:cNvPr id="20" name="Rettangolo 19">
            <a:extLst>
              <a:ext uri="{FF2B5EF4-FFF2-40B4-BE49-F238E27FC236}">
                <a16:creationId xmlns:a16="http://schemas.microsoft.com/office/drawing/2014/main" id="{1267E141-B6AD-4324-B33E-ED6DA6F1A39E}"/>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Tree>
    <p:extLst>
      <p:ext uri="{BB962C8B-B14F-4D97-AF65-F5344CB8AC3E}">
        <p14:creationId xmlns:p14="http://schemas.microsoft.com/office/powerpoint/2010/main" val="25420519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olo e sottotitolo">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it-IT"/>
              <a:t>Fare clic per modificare lo stile del titolo dello schema</a:t>
            </a:r>
            <a:endParaRPr lang="en-US"/>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90298CD5-6C1E-4009-B41F-6DF62E31D3BE}" type="datetimeFigureOut">
              <a:rPr lang="en-US" smtClean="0"/>
              <a:pPr/>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a:p>
        </p:txBody>
      </p:sp>
    </p:spTree>
    <p:extLst>
      <p:ext uri="{BB962C8B-B14F-4D97-AF65-F5344CB8AC3E}">
        <p14:creationId xmlns:p14="http://schemas.microsoft.com/office/powerpoint/2010/main" val="3512229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90298CD5-6C1E-4009-B41F-6DF62E31D3BE}" type="datetimeFigureOut">
              <a:rPr lang="en-US" smtClean="0"/>
              <a:pPr/>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4182146096"/>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it-IT"/>
              <a:t>Fare clic per modificare lo stile del titolo dello schema</a:t>
            </a:r>
            <a:endParaRPr lang="en-US"/>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90298CD5-6C1E-4009-B41F-6DF62E31D3BE}" type="datetimeFigureOut">
              <a:rPr lang="en-US" smtClean="0"/>
              <a:pPr/>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a:p>
        </p:txBody>
      </p:sp>
    </p:spTree>
    <p:extLst>
      <p:ext uri="{BB962C8B-B14F-4D97-AF65-F5344CB8AC3E}">
        <p14:creationId xmlns:p14="http://schemas.microsoft.com/office/powerpoint/2010/main" val="2741831471"/>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citazion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it-IT"/>
              <a:t>Fare clic per modificare lo stile del titolo dello schema</a:t>
            </a:r>
            <a:endParaRPr lang="en-US"/>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90298CD5-6C1E-4009-B41F-6DF62E31D3BE}" type="datetimeFigureOut">
              <a:rPr lang="en-US" smtClean="0"/>
              <a:pPr/>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7554234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it-IT"/>
              <a:t>Fare clic per modificare lo stile del titolo dello schema</a:t>
            </a:r>
            <a:endParaRPr lang="en-US"/>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it-IT"/>
              <a:t>Fare clic per modificare gli stili del testo dello schema</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90298CD5-6C1E-4009-B41F-6DF62E31D3BE}" type="datetimeFigureOut">
              <a:rPr lang="en-US" smtClean="0"/>
              <a:pPr/>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pPr/>
              <a:t>‹N›</a:t>
            </a:fld>
            <a:endParaRPr lang="en-US"/>
          </a:p>
        </p:txBody>
      </p:sp>
    </p:spTree>
    <p:extLst>
      <p:ext uri="{BB962C8B-B14F-4D97-AF65-F5344CB8AC3E}">
        <p14:creationId xmlns:p14="http://schemas.microsoft.com/office/powerpoint/2010/main" val="370022354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4CD73815-2707-4475-8F1A-B873CB631BB4}" type="datetimeFigureOut">
              <a:rPr lang="en-US" smtClean="0"/>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a:p>
        </p:txBody>
      </p:sp>
    </p:spTree>
    <p:extLst>
      <p:ext uri="{BB962C8B-B14F-4D97-AF65-F5344CB8AC3E}">
        <p14:creationId xmlns:p14="http://schemas.microsoft.com/office/powerpoint/2010/main" val="2820877119"/>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2A4AFB99-0EAB-4182-AFF8-E214C82A68F6}" type="datetimeFigureOut">
              <a:rPr lang="en-US" smtClean="0"/>
              <a:t>6/8/2020</a:t>
            </a:fld>
            <a:endParaRPr lang="en-US"/>
          </a:p>
        </p:txBody>
      </p:sp>
      <p:sp>
        <p:nvSpPr>
          <p:cNvPr id="5" name="Footer Placeholder 4"/>
          <p:cNvSpPr>
            <a:spLocks noGrp="1"/>
          </p:cNvSpPr>
          <p:nvPr>
            <p:ph type="ftr" sz="quarter" idx="11"/>
          </p:nvPr>
        </p:nvSpPr>
        <p:spPr/>
        <p:txBody>
          <a:bodyPr/>
          <a:lstStyle/>
          <a:p>
            <a:pPr rtl="0"/>
            <a:endParaRPr lang="it-IT" noProof="0"/>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a:p>
        </p:txBody>
      </p:sp>
    </p:spTree>
    <p:extLst>
      <p:ext uri="{BB962C8B-B14F-4D97-AF65-F5344CB8AC3E}">
        <p14:creationId xmlns:p14="http://schemas.microsoft.com/office/powerpoint/2010/main" val="2054907013"/>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Diapositiva titolo con immagine">
    <p:spTree>
      <p:nvGrpSpPr>
        <p:cNvPr id="1" name=""/>
        <p:cNvGrpSpPr/>
        <p:nvPr/>
      </p:nvGrpSpPr>
      <p:grpSpPr>
        <a:xfrm>
          <a:off x="0" y="0"/>
          <a:ext cx="0" cy="0"/>
          <a:chOff x="0" y="0"/>
          <a:chExt cx="0" cy="0"/>
        </a:xfrm>
      </p:grpSpPr>
      <p:sp>
        <p:nvSpPr>
          <p:cNvPr id="36" name="Segnaposto immagine 35">
            <a:extLst>
              <a:ext uri="{FF2B5EF4-FFF2-40B4-BE49-F238E27FC236}">
                <a16:creationId xmlns:a16="http://schemas.microsoft.com/office/drawing/2014/main" id="{8B934246-87B1-4444-9DCA-06622CAD5507}"/>
              </a:ext>
            </a:extLst>
          </p:cNvPr>
          <p:cNvSpPr>
            <a:spLocks noGrp="1"/>
          </p:cNvSpPr>
          <p:nvPr>
            <p:ph type="pic" sz="quarter" idx="10" hasCustomPrompt="1"/>
          </p:nvPr>
        </p:nvSpPr>
        <p:spPr>
          <a:xfrm>
            <a:off x="123992" y="124953"/>
            <a:ext cx="11944014" cy="4372387"/>
          </a:xfrm>
          <a:custGeom>
            <a:avLst/>
            <a:gdLst>
              <a:gd name="connsiteX0" fmla="*/ 0 w 11944014"/>
              <a:gd name="connsiteY0" fmla="*/ 0 h 4372387"/>
              <a:gd name="connsiteX1" fmla="*/ 11944014 w 11944014"/>
              <a:gd name="connsiteY1" fmla="*/ 0 h 4372387"/>
              <a:gd name="connsiteX2" fmla="*/ 11944014 w 11944014"/>
              <a:gd name="connsiteY2" fmla="*/ 4064314 h 4372387"/>
              <a:gd name="connsiteX3" fmla="*/ 11419539 w 11944014"/>
              <a:gd name="connsiteY3" fmla="*/ 4152711 h 4372387"/>
              <a:gd name="connsiteX4" fmla="*/ 4857299 w 11944014"/>
              <a:gd name="connsiteY4" fmla="*/ 3772522 h 4372387"/>
              <a:gd name="connsiteX5" fmla="*/ 510557 w 11944014"/>
              <a:gd name="connsiteY5" fmla="*/ 3115117 h 4372387"/>
              <a:gd name="connsiteX6" fmla="*/ 0 w 11944014"/>
              <a:gd name="connsiteY6" fmla="*/ 3085767 h 437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44014" h="4372387">
                <a:moveTo>
                  <a:pt x="0" y="0"/>
                </a:moveTo>
                <a:lnTo>
                  <a:pt x="11944014" y="0"/>
                </a:lnTo>
                <a:lnTo>
                  <a:pt x="11944014" y="4064314"/>
                </a:lnTo>
                <a:lnTo>
                  <a:pt x="11419539" y="4152711"/>
                </a:lnTo>
                <a:cubicBezTo>
                  <a:pt x="10120431" y="4379826"/>
                  <a:pt x="8581267" y="4634432"/>
                  <a:pt x="4857299" y="3772522"/>
                </a:cubicBezTo>
                <a:cubicBezTo>
                  <a:pt x="3261016" y="3403063"/>
                  <a:pt x="1951876" y="3212078"/>
                  <a:pt x="510557" y="3115117"/>
                </a:cubicBezTo>
                <a:lnTo>
                  <a:pt x="0" y="3085767"/>
                </a:ln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rtl="0"/>
            <a:r>
              <a:rPr lang="it-IT" noProof="0"/>
              <a:t>Inserisci immagine</a:t>
            </a:r>
          </a:p>
        </p:txBody>
      </p:sp>
      <p:sp>
        <p:nvSpPr>
          <p:cNvPr id="8" name="Figura a mano libera: Forma 7">
            <a:extLst>
              <a:ext uri="{FF2B5EF4-FFF2-40B4-BE49-F238E27FC236}">
                <a16:creationId xmlns:a16="http://schemas.microsoft.com/office/drawing/2014/main" id="{1E99C6B2-05CE-48A7-8696-CEC64BE74DF5}"/>
              </a:ext>
            </a:extLst>
          </p:cNvPr>
          <p:cNvSpPr/>
          <p:nvPr userDrawn="1"/>
        </p:nvSpPr>
        <p:spPr>
          <a:xfrm>
            <a:off x="-1" y="0"/>
            <a:ext cx="12192001" cy="6858000"/>
          </a:xfrm>
          <a:custGeom>
            <a:avLst/>
            <a:gdLst>
              <a:gd name="connsiteX0" fmla="*/ 123993 w 12192001"/>
              <a:gd name="connsiteY0" fmla="*/ 123993 h 6858000"/>
              <a:gd name="connsiteX1" fmla="*/ 123993 w 12192001"/>
              <a:gd name="connsiteY1" fmla="*/ 3209760 h 6858000"/>
              <a:gd name="connsiteX2" fmla="*/ 634550 w 12192001"/>
              <a:gd name="connsiteY2" fmla="*/ 3239110 h 6858000"/>
              <a:gd name="connsiteX3" fmla="*/ 4981292 w 12192001"/>
              <a:gd name="connsiteY3" fmla="*/ 3896515 h 6858000"/>
              <a:gd name="connsiteX4" fmla="*/ 11543532 w 12192001"/>
              <a:gd name="connsiteY4" fmla="*/ 4276704 h 6858000"/>
              <a:gd name="connsiteX5" fmla="*/ 12068007 w 12192001"/>
              <a:gd name="connsiteY5" fmla="*/ 4188307 h 6858000"/>
              <a:gd name="connsiteX6" fmla="*/ 12068007 w 12192001"/>
              <a:gd name="connsiteY6" fmla="*/ 123993 h 6858000"/>
              <a:gd name="connsiteX7" fmla="*/ 0 w 12192001"/>
              <a:gd name="connsiteY7" fmla="*/ 0 h 6858000"/>
              <a:gd name="connsiteX8" fmla="*/ 12192000 w 12192001"/>
              <a:gd name="connsiteY8" fmla="*/ 0 h 6858000"/>
              <a:gd name="connsiteX9" fmla="*/ 12192000 w 12192001"/>
              <a:gd name="connsiteY9" fmla="*/ 4167393 h 6858000"/>
              <a:gd name="connsiteX10" fmla="*/ 12192001 w 12192001"/>
              <a:gd name="connsiteY10" fmla="*/ 4167393 h 6858000"/>
              <a:gd name="connsiteX11" fmla="*/ 12192001 w 12192001"/>
              <a:gd name="connsiteY11" fmla="*/ 4799849 h 6858000"/>
              <a:gd name="connsiteX12" fmla="*/ 12192001 w 12192001"/>
              <a:gd name="connsiteY12" fmla="*/ 4950491 h 6858000"/>
              <a:gd name="connsiteX13" fmla="*/ 12192001 w 12192001"/>
              <a:gd name="connsiteY13" fmla="*/ 6858000 h 6858000"/>
              <a:gd name="connsiteX14" fmla="*/ 12192000 w 12192001"/>
              <a:gd name="connsiteY14" fmla="*/ 6858000 h 6858000"/>
              <a:gd name="connsiteX15" fmla="*/ 1 w 12192001"/>
              <a:gd name="connsiteY15" fmla="*/ 6858000 h 6858000"/>
              <a:gd name="connsiteX16" fmla="*/ 0 w 12192001"/>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1" h="6858000">
                <a:moveTo>
                  <a:pt x="123993" y="123993"/>
                </a:moveTo>
                <a:lnTo>
                  <a:pt x="123993" y="3209760"/>
                </a:lnTo>
                <a:lnTo>
                  <a:pt x="634550" y="3239110"/>
                </a:lnTo>
                <a:cubicBezTo>
                  <a:pt x="2075869" y="3336071"/>
                  <a:pt x="3385009" y="3527056"/>
                  <a:pt x="4981292" y="3896515"/>
                </a:cubicBezTo>
                <a:cubicBezTo>
                  <a:pt x="8705260" y="4758425"/>
                  <a:pt x="10244424" y="4503819"/>
                  <a:pt x="11543532" y="4276704"/>
                </a:cubicBezTo>
                <a:lnTo>
                  <a:pt x="12068007" y="4188307"/>
                </a:lnTo>
                <a:lnTo>
                  <a:pt x="12068007" y="123993"/>
                </a:lnTo>
                <a:close/>
                <a:moveTo>
                  <a:pt x="0" y="0"/>
                </a:moveTo>
                <a:lnTo>
                  <a:pt x="12192000" y="0"/>
                </a:lnTo>
                <a:lnTo>
                  <a:pt x="12192000" y="4167393"/>
                </a:lnTo>
                <a:lnTo>
                  <a:pt x="12192001" y="4167393"/>
                </a:lnTo>
                <a:lnTo>
                  <a:pt x="12192001" y="4799849"/>
                </a:lnTo>
                <a:lnTo>
                  <a:pt x="12192001" y="4950491"/>
                </a:lnTo>
                <a:lnTo>
                  <a:pt x="12192001" y="6858000"/>
                </a:lnTo>
                <a:lnTo>
                  <a:pt x="12192000" y="6858000"/>
                </a:lnTo>
                <a:lnTo>
                  <a:pt x="1"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
        <p:nvSpPr>
          <p:cNvPr id="3" name="Sottotitolo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rtl="0"/>
            <a:r>
              <a:rPr lang="it-IT" noProof="0"/>
              <a:t>Sottotitolo</a:t>
            </a:r>
          </a:p>
        </p:txBody>
      </p:sp>
      <p:sp>
        <p:nvSpPr>
          <p:cNvPr id="2" name="Titolo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rtl="0"/>
            <a:r>
              <a:rPr lang="it-IT" noProof="0"/>
              <a:t>Titolo</a:t>
            </a:r>
          </a:p>
        </p:txBody>
      </p:sp>
      <p:sp>
        <p:nvSpPr>
          <p:cNvPr id="11" name="Rettangolo 10">
            <a:extLst>
              <a:ext uri="{FF2B5EF4-FFF2-40B4-BE49-F238E27FC236}">
                <a16:creationId xmlns:a16="http://schemas.microsoft.com/office/drawing/2014/main" id="{45C25376-E6F9-4E5A-A81D-E7FA342FB230}"/>
              </a:ext>
            </a:extLst>
          </p:cNvPr>
          <p:cNvSpPr/>
          <p:nvPr userDrawn="1"/>
        </p:nvSpPr>
        <p:spPr>
          <a:xfrm>
            <a:off x="291345" y="5460642"/>
            <a:ext cx="82142" cy="9659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Tree>
    <p:extLst>
      <p:ext uri="{BB962C8B-B14F-4D97-AF65-F5344CB8AC3E}">
        <p14:creationId xmlns:p14="http://schemas.microsoft.com/office/powerpoint/2010/main" val="25831741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Intestazione della sezione con immagine 1">
    <p:spTree>
      <p:nvGrpSpPr>
        <p:cNvPr id="1" name=""/>
        <p:cNvGrpSpPr/>
        <p:nvPr/>
      </p:nvGrpSpPr>
      <p:grpSpPr>
        <a:xfrm>
          <a:off x="0" y="0"/>
          <a:ext cx="0" cy="0"/>
          <a:chOff x="0" y="0"/>
          <a:chExt cx="0" cy="0"/>
        </a:xfrm>
      </p:grpSpPr>
      <p:sp>
        <p:nvSpPr>
          <p:cNvPr id="12" name="Figura a mano libera: Forma 11">
            <a:extLst>
              <a:ext uri="{FF2B5EF4-FFF2-40B4-BE49-F238E27FC236}">
                <a16:creationId xmlns:a16="http://schemas.microsoft.com/office/drawing/2014/main" id="{6D24BA90-E7BA-471E-AA13-3329EDCD80A2}"/>
              </a:ext>
            </a:extLst>
          </p:cNvPr>
          <p:cNvSpPr/>
          <p:nvPr userDrawn="1"/>
        </p:nvSpPr>
        <p:spPr>
          <a:xfrm flipV="1">
            <a:off x="-1" y="-3"/>
            <a:ext cx="12192001" cy="6858003"/>
          </a:xfrm>
          <a:custGeom>
            <a:avLst/>
            <a:gdLst>
              <a:gd name="connsiteX0" fmla="*/ 9171734 w 12192001"/>
              <a:gd name="connsiteY0" fmla="*/ 2269381 h 6858003"/>
              <a:gd name="connsiteX1" fmla="*/ 4981292 w 12192001"/>
              <a:gd name="connsiteY1" fmla="*/ 1670903 h 6858003"/>
              <a:gd name="connsiteX2" fmla="*/ 634550 w 12192001"/>
              <a:gd name="connsiteY2" fmla="*/ 1013497 h 6858003"/>
              <a:gd name="connsiteX3" fmla="*/ 123993 w 12192001"/>
              <a:gd name="connsiteY3" fmla="*/ 984148 h 6858003"/>
              <a:gd name="connsiteX4" fmla="*/ 123993 w 12192001"/>
              <a:gd name="connsiteY4" fmla="*/ 123993 h 6858003"/>
              <a:gd name="connsiteX5" fmla="*/ 12068007 w 12192001"/>
              <a:gd name="connsiteY5" fmla="*/ 123993 h 6858003"/>
              <a:gd name="connsiteX6" fmla="*/ 12068007 w 12192001"/>
              <a:gd name="connsiteY6" fmla="*/ 1962695 h 6858003"/>
              <a:gd name="connsiteX7" fmla="*/ 11543532 w 12192001"/>
              <a:gd name="connsiteY7" fmla="*/ 2051091 h 6858003"/>
              <a:gd name="connsiteX8" fmla="*/ 9171734 w 12192001"/>
              <a:gd name="connsiteY8" fmla="*/ 2269381 h 6858003"/>
              <a:gd name="connsiteX9" fmla="*/ 1 w 12192001"/>
              <a:gd name="connsiteY9" fmla="*/ 6858003 h 6858003"/>
              <a:gd name="connsiteX10" fmla="*/ 12192001 w 12192001"/>
              <a:gd name="connsiteY10" fmla="*/ 6858003 h 6858003"/>
              <a:gd name="connsiteX11" fmla="*/ 12192001 w 12192001"/>
              <a:gd name="connsiteY11" fmla="*/ 2724879 h 6858003"/>
              <a:gd name="connsiteX12" fmla="*/ 12192001 w 12192001"/>
              <a:gd name="connsiteY12" fmla="*/ 2477360 h 6858003"/>
              <a:gd name="connsiteX13" fmla="*/ 12192001 w 12192001"/>
              <a:gd name="connsiteY13" fmla="*/ 1941781 h 6858003"/>
              <a:gd name="connsiteX14" fmla="*/ 12192000 w 12192001"/>
              <a:gd name="connsiteY14" fmla="*/ 1941781 h 6858003"/>
              <a:gd name="connsiteX15" fmla="*/ 12192000 w 12192001"/>
              <a:gd name="connsiteY15" fmla="*/ 0 h 6858003"/>
              <a:gd name="connsiteX16" fmla="*/ 0 w 12192001"/>
              <a:gd name="connsiteY16" fmla="*/ 0 h 6858003"/>
              <a:gd name="connsiteX17" fmla="*/ 0 w 12192001"/>
              <a:gd name="connsiteY17" fmla="*/ 6858000 h 6858003"/>
              <a:gd name="connsiteX18" fmla="*/ 1 w 12192001"/>
              <a:gd name="connsiteY18" fmla="*/ 685800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1" h="6858003">
                <a:moveTo>
                  <a:pt x="9171734" y="2269381"/>
                </a:moveTo>
                <a:cubicBezTo>
                  <a:pt x="8159059" y="2253684"/>
                  <a:pt x="6843276" y="2101858"/>
                  <a:pt x="4981292" y="1670903"/>
                </a:cubicBezTo>
                <a:cubicBezTo>
                  <a:pt x="3385010" y="1301444"/>
                  <a:pt x="2075869" y="1110459"/>
                  <a:pt x="634550" y="1013497"/>
                </a:cubicBezTo>
                <a:lnTo>
                  <a:pt x="123993" y="984148"/>
                </a:lnTo>
                <a:lnTo>
                  <a:pt x="123993" y="123993"/>
                </a:lnTo>
                <a:lnTo>
                  <a:pt x="12068007" y="123993"/>
                </a:lnTo>
                <a:lnTo>
                  <a:pt x="12068007" y="1962695"/>
                </a:lnTo>
                <a:lnTo>
                  <a:pt x="11543532" y="2051091"/>
                </a:lnTo>
                <a:cubicBezTo>
                  <a:pt x="10893978" y="2164649"/>
                  <a:pt x="10184410" y="2285079"/>
                  <a:pt x="9171734" y="2269381"/>
                </a:cubicBezTo>
                <a:close/>
                <a:moveTo>
                  <a:pt x="1" y="6858003"/>
                </a:moveTo>
                <a:lnTo>
                  <a:pt x="12192001" y="6858003"/>
                </a:lnTo>
                <a:lnTo>
                  <a:pt x="12192001" y="2724879"/>
                </a:lnTo>
                <a:lnTo>
                  <a:pt x="12192001" y="2477360"/>
                </a:lnTo>
                <a:lnTo>
                  <a:pt x="12192001" y="1941781"/>
                </a:lnTo>
                <a:lnTo>
                  <a:pt x="12192000" y="1941781"/>
                </a:lnTo>
                <a:lnTo>
                  <a:pt x="12192000" y="0"/>
                </a:lnTo>
                <a:lnTo>
                  <a:pt x="0" y="0"/>
                </a:lnTo>
                <a:lnTo>
                  <a:pt x="0" y="6858000"/>
                </a:lnTo>
                <a:lnTo>
                  <a:pt x="1"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Titolo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rtlCol="0" anchor="t">
            <a:noAutofit/>
          </a:bodyPr>
          <a:lstStyle>
            <a:lvl1pPr>
              <a:defRPr sz="4800" spc="-150">
                <a:solidFill>
                  <a:schemeClr val="tx1">
                    <a:lumMod val="75000"/>
                    <a:lumOff val="25000"/>
                  </a:schemeClr>
                </a:solidFill>
              </a:defRPr>
            </a:lvl1pPr>
          </a:lstStyle>
          <a:p>
            <a:pPr rtl="0"/>
            <a:r>
              <a:rPr lang="it-IT" noProof="0"/>
              <a:t>Intestazione sezione 1</a:t>
            </a:r>
          </a:p>
        </p:txBody>
      </p:sp>
      <p:sp>
        <p:nvSpPr>
          <p:cNvPr id="3" name="Segnaposto testo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rtlCol="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it-IT" noProof="0"/>
              <a:t>Sottotitolo</a:t>
            </a:r>
          </a:p>
        </p:txBody>
      </p:sp>
    </p:spTree>
    <p:extLst>
      <p:ext uri="{BB962C8B-B14F-4D97-AF65-F5344CB8AC3E}">
        <p14:creationId xmlns:p14="http://schemas.microsoft.com/office/powerpoint/2010/main" val="36984342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oto + tre sezioni">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5" name="Segnaposto immagine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rtl="0"/>
            <a:r>
              <a:rPr lang="it-IT" noProof="0"/>
              <a:t>Inserisci immagine</a:t>
            </a:r>
          </a:p>
        </p:txBody>
      </p:sp>
      <p:sp>
        <p:nvSpPr>
          <p:cNvPr id="9" name="Segnaposto testo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735240" y="3802065"/>
            <a:ext cx="2820761" cy="334508"/>
          </a:xfrm>
        </p:spPr>
        <p:txBody>
          <a:bodyPr rtlCol="0">
            <a:noAutofit/>
          </a:bodyPr>
          <a:lstStyle>
            <a:lvl1pPr marL="0" indent="0" algn="ctr" rtl="0">
              <a:buNone/>
              <a:defRPr sz="1600" b="1">
                <a:solidFill>
                  <a:schemeClr val="accent6"/>
                </a:solidFill>
                <a:latin typeface="+mn-lt"/>
              </a:defRPr>
            </a:lvl1pPr>
          </a:lstStyle>
          <a:p>
            <a:pPr lvl="0" rtl="0"/>
            <a:r>
              <a:rPr lang="it-IT" noProof="0"/>
              <a:t>Modifica gli stili del testo dello schema</a:t>
            </a:r>
          </a:p>
        </p:txBody>
      </p:sp>
      <p:sp>
        <p:nvSpPr>
          <p:cNvPr id="10" name="Segnaposto testo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4623026" y="3802065"/>
            <a:ext cx="2820761" cy="334508"/>
          </a:xfrm>
        </p:spPr>
        <p:txBody>
          <a:bodyPr rtlCol="0">
            <a:noAutofit/>
          </a:bodyPr>
          <a:lstStyle>
            <a:lvl1pPr marL="0" indent="0" algn="ctr" rtl="0">
              <a:buNone/>
              <a:defRPr sz="1600" b="1">
                <a:solidFill>
                  <a:schemeClr val="accent3"/>
                </a:solidFill>
                <a:latin typeface="+mn-lt"/>
              </a:defRPr>
            </a:lvl1pPr>
          </a:lstStyle>
          <a:p>
            <a:pPr lvl="0" rtl="0"/>
            <a:r>
              <a:rPr lang="it-IT" noProof="0"/>
              <a:t>Modifica gli stili del testo dello schema</a:t>
            </a:r>
          </a:p>
        </p:txBody>
      </p:sp>
      <p:sp>
        <p:nvSpPr>
          <p:cNvPr id="11" name="Segnaposto testo 8">
            <a:extLst>
              <a:ext uri="{FF2B5EF4-FFF2-40B4-BE49-F238E27FC236}">
                <a16:creationId xmlns:a16="http://schemas.microsoft.com/office/drawing/2014/main" id="{08664829-F6FB-4E31-BF5C-C895ADF2BA7F}"/>
              </a:ext>
            </a:extLst>
          </p:cNvPr>
          <p:cNvSpPr>
            <a:spLocks noGrp="1"/>
          </p:cNvSpPr>
          <p:nvPr>
            <p:ph type="body" sz="quarter" idx="16" hasCustomPrompt="1"/>
          </p:nvPr>
        </p:nvSpPr>
        <p:spPr>
          <a:xfrm>
            <a:off x="8635999" y="3802065"/>
            <a:ext cx="2820761" cy="334508"/>
          </a:xfrm>
        </p:spPr>
        <p:txBody>
          <a:bodyPr rtlCol="0">
            <a:noAutofit/>
          </a:bodyPr>
          <a:lstStyle>
            <a:lvl1pPr marL="0" indent="0" algn="ctr" rtl="0">
              <a:buNone/>
              <a:defRPr sz="1600" b="1">
                <a:solidFill>
                  <a:schemeClr val="accent5">
                    <a:lumMod val="75000"/>
                  </a:schemeClr>
                </a:solidFill>
                <a:latin typeface="+mn-lt"/>
              </a:defRPr>
            </a:lvl1pPr>
          </a:lstStyle>
          <a:p>
            <a:pPr lvl="0" rtl="0"/>
            <a:r>
              <a:rPr lang="it-IT" noProof="0"/>
              <a:t>Modifica gli stili del testo dello schema</a:t>
            </a:r>
          </a:p>
        </p:txBody>
      </p:sp>
      <p:sp>
        <p:nvSpPr>
          <p:cNvPr id="12" name="Segnaposto testo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735240" y="4294303"/>
            <a:ext cx="2820761" cy="1496898"/>
          </a:xfrm>
        </p:spPr>
        <p:txBody>
          <a:bodyPr rtlCol="0">
            <a:noAutofit/>
          </a:bodyPr>
          <a:lstStyle>
            <a:lvl1pPr marL="0" indent="0" algn="l" rtl="0">
              <a:spcAft>
                <a:spcPts val="600"/>
              </a:spcAft>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13" name="Segnaposto testo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4623026" y="4294303"/>
            <a:ext cx="2820761" cy="1496898"/>
          </a:xfrm>
        </p:spPr>
        <p:txBody>
          <a:bodyPr rtlCol="0">
            <a:noAutofit/>
          </a:bodyPr>
          <a:lstStyle>
            <a:lvl1pPr marL="0" indent="0" algn="l" rtl="0">
              <a:spcAft>
                <a:spcPts val="600"/>
              </a:spcAft>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14" name="Segnaposto testo 8">
            <a:extLst>
              <a:ext uri="{FF2B5EF4-FFF2-40B4-BE49-F238E27FC236}">
                <a16:creationId xmlns:a16="http://schemas.microsoft.com/office/drawing/2014/main" id="{7E9E558E-F7EF-4347-AD3C-FDB2A9BCF618}"/>
              </a:ext>
            </a:extLst>
          </p:cNvPr>
          <p:cNvSpPr>
            <a:spLocks noGrp="1"/>
          </p:cNvSpPr>
          <p:nvPr>
            <p:ph type="body" sz="quarter" idx="19" hasCustomPrompt="1"/>
          </p:nvPr>
        </p:nvSpPr>
        <p:spPr>
          <a:xfrm>
            <a:off x="8635999" y="4294303"/>
            <a:ext cx="2820761" cy="1496898"/>
          </a:xfrm>
        </p:spPr>
        <p:txBody>
          <a:bodyPr rtlCol="0">
            <a:noAutofit/>
          </a:bodyPr>
          <a:lstStyle>
            <a:lvl1pPr marL="0" indent="0" algn="l" rtl="0">
              <a:spcAft>
                <a:spcPts val="600"/>
              </a:spcAft>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3" name="Titolo 2">
            <a:extLst>
              <a:ext uri="{FF2B5EF4-FFF2-40B4-BE49-F238E27FC236}">
                <a16:creationId xmlns:a16="http://schemas.microsoft.com/office/drawing/2014/main" id="{B9AD2AC4-32E8-BC46-848C-BEA37118CB63}"/>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1960689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it-IT"/>
              <a:t>Fare clic per modificare lo stile del titolo dello schema</a:t>
            </a:r>
            <a:endParaRPr lang="en-US"/>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A5D3794B-289A-4A80-97D7-111025398D45}"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a:p>
        </p:txBody>
      </p:sp>
      <p:sp>
        <p:nvSpPr>
          <p:cNvPr id="7" name="Cornice 6">
            <a:extLst>
              <a:ext uri="{FF2B5EF4-FFF2-40B4-BE49-F238E27FC236}">
                <a16:creationId xmlns:a16="http://schemas.microsoft.com/office/drawing/2014/main" id="{7C3DF34E-D2E0-43D7-8E11-C60BC0152FB0}"/>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8" name="Rettangolo 7">
            <a:extLst>
              <a:ext uri="{FF2B5EF4-FFF2-40B4-BE49-F238E27FC236}">
                <a16:creationId xmlns:a16="http://schemas.microsoft.com/office/drawing/2014/main" id="{0451CB81-1A59-4C49-8A1D-6603321E4D26}"/>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8E703C40-A766-4B02-ACE0-BFC4C4ACE036}"/>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Segnaposto numero diapositiva 5">
            <a:extLst>
              <a:ext uri="{FF2B5EF4-FFF2-40B4-BE49-F238E27FC236}">
                <a16:creationId xmlns:a16="http://schemas.microsoft.com/office/drawing/2014/main" id="{4D8BAB71-D2F6-4F96-A029-6AC51A60543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33991946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oto metà pagina + testo">
    <p:spTree>
      <p:nvGrpSpPr>
        <p:cNvPr id="1" name=""/>
        <p:cNvGrpSpPr/>
        <p:nvPr/>
      </p:nvGrpSpPr>
      <p:grpSpPr>
        <a:xfrm>
          <a:off x="0" y="0"/>
          <a:ext cx="0" cy="0"/>
          <a:chOff x="0" y="0"/>
          <a:chExt cx="0" cy="0"/>
        </a:xfrm>
      </p:grpSpPr>
      <p:sp>
        <p:nvSpPr>
          <p:cNvPr id="11" name="Segnaposto immagine 4">
            <a:extLst>
              <a:ext uri="{FF2B5EF4-FFF2-40B4-BE49-F238E27FC236}">
                <a16:creationId xmlns:a16="http://schemas.microsoft.com/office/drawing/2014/main" id="{679784BB-7CDD-484B-8F47-9CF1D79993F5}"/>
              </a:ext>
            </a:extLst>
          </p:cNvPr>
          <p:cNvSpPr>
            <a:spLocks noGrp="1"/>
          </p:cNvSpPr>
          <p:nvPr>
            <p:ph type="pic" sz="quarter" idx="13" hasCustomPrompt="1"/>
          </p:nvPr>
        </p:nvSpPr>
        <p:spPr>
          <a:xfrm>
            <a:off x="6299200" y="0"/>
            <a:ext cx="58928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rtl="0"/>
            <a:r>
              <a:rPr lang="it-IT" noProof="0"/>
              <a:t>Inserisci immagine</a:t>
            </a:r>
          </a:p>
        </p:txBody>
      </p:sp>
      <p:sp>
        <p:nvSpPr>
          <p:cNvPr id="2" name="Titolo 1">
            <a:extLst>
              <a:ext uri="{FF2B5EF4-FFF2-40B4-BE49-F238E27FC236}">
                <a16:creationId xmlns:a16="http://schemas.microsoft.com/office/drawing/2014/main" id="{8EDEB162-E699-464C-B2EE-136D517A9B8B}"/>
              </a:ext>
            </a:extLst>
          </p:cNvPr>
          <p:cNvSpPr>
            <a:spLocks noGrp="1"/>
          </p:cNvSpPr>
          <p:nvPr>
            <p:ph type="title"/>
          </p:nvPr>
        </p:nvSpPr>
        <p:spPr>
          <a:xfrm>
            <a:off x="446314" y="244477"/>
            <a:ext cx="5170715" cy="1588127"/>
          </a:xfrm>
        </p:spPr>
        <p:txBody>
          <a:bodyPr vert="horz" wrap="square" lIns="91440" tIns="45720" rIns="91440" bIns="45720" rtlCol="0" anchor="ctr">
            <a:spAutoFit/>
          </a:bodyPr>
          <a:lstStyle>
            <a:lvl1pPr>
              <a:defRPr lang="en-GB" sz="3600" spc="-60" dirty="0"/>
            </a:lvl1pPr>
          </a:lstStyle>
          <a:p>
            <a:pPr lvl="0" rtl="0"/>
            <a:r>
              <a:rPr lang="it-IT" noProof="0"/>
              <a:t>Fare clic per modificare lo stile del titolo dello schema</a:t>
            </a:r>
          </a:p>
        </p:txBody>
      </p:sp>
      <p:sp>
        <p:nvSpPr>
          <p:cNvPr id="9" name="Segnaposto testo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499" y="2061165"/>
            <a:ext cx="5045529" cy="334508"/>
          </a:xfrm>
        </p:spPr>
        <p:txBody>
          <a:bodyPr rtlCol="0">
            <a:noAutofit/>
          </a:bodyPr>
          <a:lstStyle>
            <a:lvl1pPr marL="0" indent="0" algn="l" rtl="0">
              <a:buNone/>
              <a:defRPr sz="1600" b="1">
                <a:solidFill>
                  <a:schemeClr val="accent3"/>
                </a:solidFill>
                <a:latin typeface="+mn-lt"/>
              </a:defRPr>
            </a:lvl1pPr>
          </a:lstStyle>
          <a:p>
            <a:pPr lvl="0" rtl="0"/>
            <a:r>
              <a:rPr lang="it-IT" noProof="0"/>
              <a:t>Modifica gli stili del testo dello schema</a:t>
            </a:r>
          </a:p>
        </p:txBody>
      </p:sp>
      <p:sp>
        <p:nvSpPr>
          <p:cNvPr id="12" name="Segnaposto testo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499" y="2708227"/>
            <a:ext cx="5045529" cy="3561943"/>
          </a:xfrm>
        </p:spPr>
        <p:txBody>
          <a:bodyPr rtlCol="0">
            <a:noAutofit/>
          </a:bodyPr>
          <a:lstStyle>
            <a:lvl1pPr marL="0" indent="0" algn="l" rtl="0">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8" name="Rettangolo 7">
            <a:extLst>
              <a:ext uri="{FF2B5EF4-FFF2-40B4-BE49-F238E27FC236}">
                <a16:creationId xmlns:a16="http://schemas.microsoft.com/office/drawing/2014/main" id="{1E6A75B6-7B4E-496F-A846-0FFBB6E1D16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Segnaposto numero diapositiva 5">
            <a:extLst>
              <a:ext uri="{FF2B5EF4-FFF2-40B4-BE49-F238E27FC236}">
                <a16:creationId xmlns:a16="http://schemas.microsoft.com/office/drawing/2014/main" id="{7648ACB4-9C22-4636-800F-578055A5BC10}"/>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4865878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fondo bianco del confronto">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Segnaposto testo 8">
            <a:extLst>
              <a:ext uri="{FF2B5EF4-FFF2-40B4-BE49-F238E27FC236}">
                <a16:creationId xmlns:a16="http://schemas.microsoft.com/office/drawing/2014/main" id="{FF7966C8-8738-4743-AE43-80F0C197B6C7}"/>
              </a:ext>
            </a:extLst>
          </p:cNvPr>
          <p:cNvSpPr>
            <a:spLocks noGrp="1"/>
          </p:cNvSpPr>
          <p:nvPr>
            <p:ph type="body" sz="quarter" idx="14" hasCustomPrompt="1"/>
          </p:nvPr>
        </p:nvSpPr>
        <p:spPr>
          <a:xfrm>
            <a:off x="571500" y="1509626"/>
            <a:ext cx="4900386" cy="334508"/>
          </a:xfrm>
        </p:spPr>
        <p:txBody>
          <a:bodyPr rtlCol="0">
            <a:noAutofit/>
          </a:bodyPr>
          <a:lstStyle>
            <a:lvl1pPr marL="0" indent="0" algn="l" rtl="0">
              <a:buNone/>
              <a:defRPr sz="1600" b="1">
                <a:solidFill>
                  <a:schemeClr val="accent3"/>
                </a:solidFill>
                <a:latin typeface="+mn-lt"/>
              </a:defRPr>
            </a:lvl1pPr>
          </a:lstStyle>
          <a:p>
            <a:pPr lvl="0" rtl="0"/>
            <a:r>
              <a:rPr lang="it-IT" noProof="0"/>
              <a:t>Modifica gli stili del testo dello schema</a:t>
            </a:r>
          </a:p>
        </p:txBody>
      </p:sp>
      <p:sp>
        <p:nvSpPr>
          <p:cNvPr id="10" name="Segnaposto testo 8">
            <a:extLst>
              <a:ext uri="{FF2B5EF4-FFF2-40B4-BE49-F238E27FC236}">
                <a16:creationId xmlns:a16="http://schemas.microsoft.com/office/drawing/2014/main" id="{3F93C618-7612-42AB-B890-45E85BD492F4}"/>
              </a:ext>
            </a:extLst>
          </p:cNvPr>
          <p:cNvSpPr>
            <a:spLocks noGrp="1"/>
          </p:cNvSpPr>
          <p:nvPr>
            <p:ph type="body" sz="quarter" idx="15" hasCustomPrompt="1"/>
          </p:nvPr>
        </p:nvSpPr>
        <p:spPr>
          <a:xfrm>
            <a:off x="6720114" y="1509626"/>
            <a:ext cx="4900386" cy="334508"/>
          </a:xfrm>
        </p:spPr>
        <p:txBody>
          <a:bodyPr rtlCol="0">
            <a:noAutofit/>
          </a:bodyPr>
          <a:lstStyle>
            <a:lvl1pPr marL="0" indent="0" algn="l" rtl="0">
              <a:buNone/>
              <a:defRPr sz="1600" b="1">
                <a:solidFill>
                  <a:schemeClr val="accent6"/>
                </a:solidFill>
                <a:latin typeface="+mn-lt"/>
              </a:defRPr>
            </a:lvl1pPr>
          </a:lstStyle>
          <a:p>
            <a:pPr lvl="0" rtl="0"/>
            <a:r>
              <a:rPr lang="it-IT" noProof="0"/>
              <a:t>Modifica gli stili del testo dello schema</a:t>
            </a:r>
          </a:p>
        </p:txBody>
      </p:sp>
      <p:sp>
        <p:nvSpPr>
          <p:cNvPr id="12" name="Segnaposto testo 8">
            <a:extLst>
              <a:ext uri="{FF2B5EF4-FFF2-40B4-BE49-F238E27FC236}">
                <a16:creationId xmlns:a16="http://schemas.microsoft.com/office/drawing/2014/main" id="{B1885C44-356C-410C-B697-9BA0E2858222}"/>
              </a:ext>
            </a:extLst>
          </p:cNvPr>
          <p:cNvSpPr>
            <a:spLocks noGrp="1"/>
          </p:cNvSpPr>
          <p:nvPr>
            <p:ph type="body" sz="quarter" idx="17" hasCustomPrompt="1"/>
          </p:nvPr>
        </p:nvSpPr>
        <p:spPr>
          <a:xfrm>
            <a:off x="571500" y="2156688"/>
            <a:ext cx="4900386" cy="3561943"/>
          </a:xfrm>
        </p:spPr>
        <p:txBody>
          <a:bodyPr rtlCol="0">
            <a:noAutofit/>
          </a:bodyPr>
          <a:lstStyle>
            <a:lvl1pPr marL="0" indent="0" algn="l" rtl="0">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13" name="Segnaposto testo 8">
            <a:extLst>
              <a:ext uri="{FF2B5EF4-FFF2-40B4-BE49-F238E27FC236}">
                <a16:creationId xmlns:a16="http://schemas.microsoft.com/office/drawing/2014/main" id="{464BC696-49A6-4328-BB42-5566BAC00F80}"/>
              </a:ext>
            </a:extLst>
          </p:cNvPr>
          <p:cNvSpPr>
            <a:spLocks noGrp="1"/>
          </p:cNvSpPr>
          <p:nvPr>
            <p:ph type="body" sz="quarter" idx="18" hasCustomPrompt="1"/>
          </p:nvPr>
        </p:nvSpPr>
        <p:spPr>
          <a:xfrm>
            <a:off x="6720114" y="2156688"/>
            <a:ext cx="4900386" cy="3561943"/>
          </a:xfrm>
        </p:spPr>
        <p:txBody>
          <a:bodyPr rtlCol="0">
            <a:noAutofit/>
          </a:bodyPr>
          <a:lstStyle>
            <a:lvl1pPr marL="0" indent="0" algn="l" rtl="0">
              <a:buNone/>
              <a:defRPr sz="1400" b="0">
                <a:solidFill>
                  <a:schemeClr val="tx1">
                    <a:lumMod val="75000"/>
                    <a:lumOff val="25000"/>
                  </a:schemeClr>
                </a:solidFill>
                <a:latin typeface="+mn-lt"/>
              </a:defRPr>
            </a:lvl1pPr>
          </a:lstStyle>
          <a:p>
            <a:pPr lvl="0" rtl="0"/>
            <a:r>
              <a:rPr lang="it-IT" noProof="0"/>
              <a:t>Modifica gli stili del testo dello schema</a:t>
            </a:r>
          </a:p>
        </p:txBody>
      </p:sp>
      <p:sp>
        <p:nvSpPr>
          <p:cNvPr id="3" name="Titolo 2">
            <a:extLst>
              <a:ext uri="{FF2B5EF4-FFF2-40B4-BE49-F238E27FC236}">
                <a16:creationId xmlns:a16="http://schemas.microsoft.com/office/drawing/2014/main" id="{E0FB9F81-CC7F-5244-95A6-279BE4B51AB1}"/>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34016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Diapositiva titolo 2 con immagine">
    <p:spTree>
      <p:nvGrpSpPr>
        <p:cNvPr id="1" name=""/>
        <p:cNvGrpSpPr/>
        <p:nvPr/>
      </p:nvGrpSpPr>
      <p:grpSpPr>
        <a:xfrm>
          <a:off x="0" y="0"/>
          <a:ext cx="0" cy="0"/>
          <a:chOff x="0" y="0"/>
          <a:chExt cx="0" cy="0"/>
        </a:xfrm>
      </p:grpSpPr>
      <p:sp>
        <p:nvSpPr>
          <p:cNvPr id="5" name="Segnaposto immagine 4">
            <a:extLst>
              <a:ext uri="{FF2B5EF4-FFF2-40B4-BE49-F238E27FC236}">
                <a16:creationId xmlns:a16="http://schemas.microsoft.com/office/drawing/2014/main" id="{D314F9CD-0693-4A94-A67A-F71413300A64}"/>
              </a:ext>
            </a:extLst>
          </p:cNvPr>
          <p:cNvSpPr>
            <a:spLocks noGrp="1"/>
          </p:cNvSpPr>
          <p:nvPr>
            <p:ph type="pic" sz="quarter" idx="11" hasCustomPrompt="1"/>
          </p:nvPr>
        </p:nvSpPr>
        <p:spPr>
          <a:xfrm>
            <a:off x="0" y="0"/>
            <a:ext cx="12191999" cy="39624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rtl="0"/>
            <a:r>
              <a:rPr lang="it-IT" noProof="0"/>
              <a:t>Inserisci immagine</a:t>
            </a:r>
          </a:p>
        </p:txBody>
      </p:sp>
      <p:sp>
        <p:nvSpPr>
          <p:cNvPr id="3" name="Sottotitolo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3"/>
                </a:solidFill>
                <a:latin typeface="+mn-lt"/>
              </a:defRPr>
            </a:lvl1pPr>
          </a:lstStyle>
          <a:p>
            <a:pPr marL="228600" lvl="0" indent="-228600" rtl="0"/>
            <a:r>
              <a:rPr lang="it-IT" noProof="0"/>
              <a:t>Sottotitolo</a:t>
            </a:r>
          </a:p>
        </p:txBody>
      </p:sp>
      <p:sp>
        <p:nvSpPr>
          <p:cNvPr id="2" name="Titolo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rtl="0"/>
            <a:r>
              <a:rPr lang="it-IT" noProof="0"/>
              <a:t>Titolo</a:t>
            </a:r>
          </a:p>
        </p:txBody>
      </p:sp>
      <p:sp>
        <p:nvSpPr>
          <p:cNvPr id="11" name="Rettangolo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4" name="Rettangolo 3">
            <a:extLst>
              <a:ext uri="{FF2B5EF4-FFF2-40B4-BE49-F238E27FC236}">
                <a16:creationId xmlns:a16="http://schemas.microsoft.com/office/drawing/2014/main" id="{7B386286-CEE2-E94A-BBC0-0A3723EB14DE}"/>
              </a:ext>
            </a:extLst>
          </p:cNvPr>
          <p:cNvSpPr/>
          <p:nvPr userDrawn="1"/>
        </p:nvSpPr>
        <p:spPr>
          <a:xfrm>
            <a:off x="11008895" y="6220326"/>
            <a:ext cx="866273" cy="637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Tree>
    <p:extLst>
      <p:ext uri="{BB962C8B-B14F-4D97-AF65-F5344CB8AC3E}">
        <p14:creationId xmlns:p14="http://schemas.microsoft.com/office/powerpoint/2010/main" val="353975715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testazione della sezione con immagine 2">
    <p:spTree>
      <p:nvGrpSpPr>
        <p:cNvPr id="1" name=""/>
        <p:cNvGrpSpPr/>
        <p:nvPr/>
      </p:nvGrpSpPr>
      <p:grpSpPr>
        <a:xfrm>
          <a:off x="0" y="0"/>
          <a:ext cx="0" cy="0"/>
          <a:chOff x="0" y="0"/>
          <a:chExt cx="0" cy="0"/>
        </a:xfrm>
      </p:grpSpPr>
      <p:sp>
        <p:nvSpPr>
          <p:cNvPr id="7" name="Segnaposto immagine 4">
            <a:extLst>
              <a:ext uri="{FF2B5EF4-FFF2-40B4-BE49-F238E27FC236}">
                <a16:creationId xmlns:a16="http://schemas.microsoft.com/office/drawing/2014/main" id="{A836EFBB-5449-47CB-96D6-CB08287F755D}"/>
              </a:ext>
            </a:extLst>
          </p:cNvPr>
          <p:cNvSpPr>
            <a:spLocks noGrp="1"/>
          </p:cNvSpPr>
          <p:nvPr>
            <p:ph type="pic" sz="quarter" idx="11" hasCustomPrompt="1"/>
          </p:nvPr>
        </p:nvSpPr>
        <p:spPr>
          <a:xfrm>
            <a:off x="0" y="0"/>
            <a:ext cx="12191999"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solidFill>
                  <a:schemeClr val="tx1"/>
                </a:solidFill>
              </a:defRPr>
            </a:lvl1pPr>
          </a:lstStyle>
          <a:p>
            <a:pPr marL="228600" lvl="0" indent="-228600" algn="ctr" rtl="0"/>
            <a:r>
              <a:rPr lang="it-IT" noProof="0"/>
              <a:t>Inserisci immagine</a:t>
            </a:r>
          </a:p>
        </p:txBody>
      </p:sp>
      <p:sp>
        <p:nvSpPr>
          <p:cNvPr id="2" name="Titolo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3860800"/>
            <a:ext cx="9666514" cy="1686720"/>
          </a:xfrm>
        </p:spPr>
        <p:txBody>
          <a:bodyPr rtlCol="0" anchor="b">
            <a:noAutofit/>
          </a:bodyPr>
          <a:lstStyle>
            <a:lvl1pPr>
              <a:defRPr sz="4800" spc="-150">
                <a:solidFill>
                  <a:schemeClr val="bg1"/>
                </a:solidFill>
              </a:defRPr>
            </a:lvl1pPr>
          </a:lstStyle>
          <a:p>
            <a:pPr rtl="0"/>
            <a:r>
              <a:rPr lang="it-IT" noProof="0"/>
              <a:t>Intestazione sezione 2</a:t>
            </a:r>
          </a:p>
        </p:txBody>
      </p:sp>
      <p:sp>
        <p:nvSpPr>
          <p:cNvPr id="3" name="Segnaposto testo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5610170"/>
            <a:ext cx="9666514" cy="221599"/>
          </a:xfrm>
        </p:spPr>
        <p:txBody>
          <a:bodyPr tIns="0" bIns="0" rtlCol="0">
            <a:sp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it-IT" noProof="0"/>
              <a:t>Sottotitolo</a:t>
            </a:r>
          </a:p>
        </p:txBody>
      </p:sp>
      <p:sp>
        <p:nvSpPr>
          <p:cNvPr id="8" name="Rettangolo 7">
            <a:extLst>
              <a:ext uri="{FF2B5EF4-FFF2-40B4-BE49-F238E27FC236}">
                <a16:creationId xmlns:a16="http://schemas.microsoft.com/office/drawing/2014/main" id="{5B68A07C-35C9-40A7-8487-9EAD314C595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Segnaposto numero diapositiva 5">
            <a:extLst>
              <a:ext uri="{FF2B5EF4-FFF2-40B4-BE49-F238E27FC236}">
                <a16:creationId xmlns:a16="http://schemas.microsoft.com/office/drawing/2014/main" id="{CE9143E8-1B27-4F08-9F20-BE30B14AC24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15470558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olo e contenuto">
    <p:bg>
      <p:bgPr>
        <a:solidFill>
          <a:schemeClr val="bg1">
            <a:lumMod val="95000"/>
          </a:schemeClr>
        </a:solidFill>
        <a:effectLst/>
      </p:bgPr>
    </p:bg>
    <p:spTree>
      <p:nvGrpSpPr>
        <p:cNvPr id="1" name=""/>
        <p:cNvGrpSpPr/>
        <p:nvPr/>
      </p:nvGrpSpPr>
      <p:grpSpPr>
        <a:xfrm>
          <a:off x="0" y="0"/>
          <a:ext cx="0" cy="0"/>
          <a:chOff x="0" y="0"/>
          <a:chExt cx="0" cy="0"/>
        </a:xfrm>
      </p:grpSpPr>
      <p:sp>
        <p:nvSpPr>
          <p:cNvPr id="8" name="Cornic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Segnaposto numero diapositiva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4" name="Titolo 3">
            <a:extLst>
              <a:ext uri="{FF2B5EF4-FFF2-40B4-BE49-F238E27FC236}">
                <a16:creationId xmlns:a16="http://schemas.microsoft.com/office/drawing/2014/main" id="{00F7C607-177E-BC4B-9F1D-E0CD83EF0470}"/>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
        <p:nvSpPr>
          <p:cNvPr id="10" name="Segnaposto contenuto 2">
            <a:extLst>
              <a:ext uri="{FF2B5EF4-FFF2-40B4-BE49-F238E27FC236}">
                <a16:creationId xmlns:a16="http://schemas.microsoft.com/office/drawing/2014/main" id="{3B7F86AE-7774-0B40-8944-DF91C77B02F3}"/>
              </a:ext>
            </a:extLst>
          </p:cNvPr>
          <p:cNvSpPr>
            <a:spLocks noGrp="1"/>
          </p:cNvSpPr>
          <p:nvPr>
            <p:ph idx="1" hasCustomPrompt="1"/>
          </p:nvPr>
        </p:nvSpPr>
        <p:spPr>
          <a:xfrm>
            <a:off x="446315" y="1463040"/>
            <a:ext cx="8030935" cy="4770098"/>
          </a:xfrm>
        </p:spPr>
        <p:txBody>
          <a:bodyPr rtlCol="0">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rtl="0"/>
            <a:r>
              <a:rPr lang="it-IT" noProof="0"/>
              <a:t>Modifica gli stili del testo dello schema</a:t>
            </a:r>
          </a:p>
          <a:p>
            <a:pPr lvl="1" rtl="0"/>
            <a:r>
              <a:rPr lang="it-IT" noProof="0"/>
              <a:t>Secondo livello</a:t>
            </a:r>
          </a:p>
          <a:p>
            <a:pPr lvl="2" rtl="0"/>
            <a:r>
              <a:rPr lang="it-IT" noProof="0"/>
              <a:t>Terzo livello</a:t>
            </a:r>
          </a:p>
        </p:txBody>
      </p:sp>
    </p:spTree>
    <p:extLst>
      <p:ext uri="{BB962C8B-B14F-4D97-AF65-F5344CB8AC3E}">
        <p14:creationId xmlns:p14="http://schemas.microsoft.com/office/powerpoint/2010/main" val="63012532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Solo titolo">
    <p:spTree>
      <p:nvGrpSpPr>
        <p:cNvPr id="1" name=""/>
        <p:cNvGrpSpPr/>
        <p:nvPr/>
      </p:nvGrpSpPr>
      <p:grpSpPr>
        <a:xfrm>
          <a:off x="0" y="0"/>
          <a:ext cx="0" cy="0"/>
          <a:chOff x="0" y="0"/>
          <a:chExt cx="0" cy="0"/>
        </a:xfrm>
      </p:grpSpPr>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3" name="Titolo 2">
            <a:extLst>
              <a:ext uri="{FF2B5EF4-FFF2-40B4-BE49-F238E27FC236}">
                <a16:creationId xmlns:a16="http://schemas.microsoft.com/office/drawing/2014/main" id="{05328109-BF43-024A-B25B-C69E4098CFDA}"/>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2145184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Confronto">
    <p:bg>
      <p:bgPr>
        <a:solidFill>
          <a:schemeClr val="bg1">
            <a:lumMod val="95000"/>
          </a:schemeClr>
        </a:solidFill>
        <a:effectLst/>
      </p:bgPr>
    </p:bg>
    <p:spTree>
      <p:nvGrpSpPr>
        <p:cNvPr id="1" name=""/>
        <p:cNvGrpSpPr/>
        <p:nvPr/>
      </p:nvGrpSpPr>
      <p:grpSpPr>
        <a:xfrm>
          <a:off x="0" y="0"/>
          <a:ext cx="0" cy="0"/>
          <a:chOff x="0" y="0"/>
          <a:chExt cx="0" cy="0"/>
        </a:xfrm>
      </p:grpSpPr>
      <p:sp>
        <p:nvSpPr>
          <p:cNvPr id="8" name="Cornic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Segnaposto numero diapositiva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4" name="Titolo 3">
            <a:extLst>
              <a:ext uri="{FF2B5EF4-FFF2-40B4-BE49-F238E27FC236}">
                <a16:creationId xmlns:a16="http://schemas.microsoft.com/office/drawing/2014/main" id="{00F7C607-177E-BC4B-9F1D-E0CD83EF0470}"/>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
        <p:nvSpPr>
          <p:cNvPr id="16" name="Segnaposto testo 4">
            <a:extLst>
              <a:ext uri="{FF2B5EF4-FFF2-40B4-BE49-F238E27FC236}">
                <a16:creationId xmlns:a16="http://schemas.microsoft.com/office/drawing/2014/main" id="{1F05F3BA-65F5-4621-807B-C8B857D01CA9}"/>
              </a:ext>
            </a:extLst>
          </p:cNvPr>
          <p:cNvSpPr>
            <a:spLocks noGrp="1"/>
          </p:cNvSpPr>
          <p:nvPr>
            <p:ph type="body" sz="quarter" idx="3" hasCustomPrompt="1"/>
          </p:nvPr>
        </p:nvSpPr>
        <p:spPr>
          <a:xfrm>
            <a:off x="6438900" y="1463346"/>
            <a:ext cx="5181600" cy="487003"/>
          </a:xfrm>
        </p:spPr>
        <p:txBody>
          <a:bodyPr rtlCol="0" anchor="b">
            <a:normAutofit/>
          </a:bodyPr>
          <a:lstStyle>
            <a:lvl1pPr marL="0" indent="0">
              <a:buNone/>
              <a:defRPr sz="16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Modifica gli stili del testo dello schema</a:t>
            </a:r>
          </a:p>
        </p:txBody>
      </p:sp>
      <p:sp>
        <p:nvSpPr>
          <p:cNvPr id="18" name="Segnaposto contenuto 5">
            <a:extLst>
              <a:ext uri="{FF2B5EF4-FFF2-40B4-BE49-F238E27FC236}">
                <a16:creationId xmlns:a16="http://schemas.microsoft.com/office/drawing/2014/main" id="{CDF89E18-CCB2-4D69-AB77-CAB656EC211C}"/>
              </a:ext>
            </a:extLst>
          </p:cNvPr>
          <p:cNvSpPr>
            <a:spLocks noGrp="1"/>
          </p:cNvSpPr>
          <p:nvPr>
            <p:ph sz="quarter" idx="4" hasCustomPrompt="1"/>
          </p:nvPr>
        </p:nvSpPr>
        <p:spPr>
          <a:xfrm>
            <a:off x="6438898" y="2149311"/>
            <a:ext cx="5181601" cy="4040352"/>
          </a:xfrm>
        </p:spPr>
        <p:txBody>
          <a:bodyPr rtlCol="0">
            <a:normAutofit/>
          </a:bodyPr>
          <a:lstStyle>
            <a:lvl1pPr>
              <a:defRPr sz="1400"/>
            </a:lvl1pPr>
            <a:lvl2pPr>
              <a:defRPr sz="1400"/>
            </a:lvl2pPr>
            <a:lvl3pPr>
              <a:defRPr sz="1400"/>
            </a:lvl3pPr>
            <a:lvl4pPr>
              <a:defRPr sz="1400"/>
            </a:lvl4pPr>
            <a:lvl5pPr>
              <a:defRPr sz="1400"/>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19" name="Segnaposto testo 2">
            <a:extLst>
              <a:ext uri="{FF2B5EF4-FFF2-40B4-BE49-F238E27FC236}">
                <a16:creationId xmlns:a16="http://schemas.microsoft.com/office/drawing/2014/main" id="{986F9159-693C-4325-939A-8C6869B22466}"/>
              </a:ext>
            </a:extLst>
          </p:cNvPr>
          <p:cNvSpPr>
            <a:spLocks noGrp="1"/>
          </p:cNvSpPr>
          <p:nvPr>
            <p:ph type="body" idx="1" hasCustomPrompt="1"/>
          </p:nvPr>
        </p:nvSpPr>
        <p:spPr>
          <a:xfrm>
            <a:off x="446314" y="1463346"/>
            <a:ext cx="5306787" cy="487003"/>
          </a:xfrm>
        </p:spPr>
        <p:txBody>
          <a:bodyPr rtlCol="0" anchor="b">
            <a:normAutofit/>
          </a:bodyPr>
          <a:lstStyle>
            <a:lvl1pPr marL="0" indent="0">
              <a:buNone/>
              <a:defRPr sz="16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Modifica gli stili del testo dello schema</a:t>
            </a:r>
          </a:p>
        </p:txBody>
      </p:sp>
      <p:sp>
        <p:nvSpPr>
          <p:cNvPr id="20" name="Segnaposto contenuto 3">
            <a:extLst>
              <a:ext uri="{FF2B5EF4-FFF2-40B4-BE49-F238E27FC236}">
                <a16:creationId xmlns:a16="http://schemas.microsoft.com/office/drawing/2014/main" id="{BEA361C8-0231-48E8-965E-6BB6D606C9FC}"/>
              </a:ext>
            </a:extLst>
          </p:cNvPr>
          <p:cNvSpPr>
            <a:spLocks noGrp="1"/>
          </p:cNvSpPr>
          <p:nvPr>
            <p:ph sz="half" idx="2" hasCustomPrompt="1"/>
          </p:nvPr>
        </p:nvSpPr>
        <p:spPr>
          <a:xfrm>
            <a:off x="446314" y="2149311"/>
            <a:ext cx="5306789" cy="4040352"/>
          </a:xfrm>
        </p:spPr>
        <p:txBody>
          <a:bodyPr rtlCol="0">
            <a:normAutofit/>
          </a:bodyPr>
          <a:lstStyle>
            <a:lvl1pPr>
              <a:defRPr sz="1400"/>
            </a:lvl1pPr>
            <a:lvl2pPr>
              <a:defRPr sz="1400"/>
            </a:lvl2pPr>
            <a:lvl3pPr>
              <a:defRPr sz="1400"/>
            </a:lvl3pPr>
            <a:lvl4pPr>
              <a:defRPr sz="1400"/>
            </a:lvl4pPr>
            <a:lvl5pPr>
              <a:defRPr sz="1400"/>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101596330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oto + tes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rtl="0"/>
            <a:r>
              <a:rPr lang="it-IT" noProof="0"/>
              <a:t>Fare clic per modificare lo stile del titolo dello schema</a:t>
            </a:r>
          </a:p>
        </p:txBody>
      </p:sp>
      <p:sp>
        <p:nvSpPr>
          <p:cNvPr id="5" name="Segnaposto immagine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rtl="0"/>
            <a:r>
              <a:rPr lang="it-IT" noProof="0"/>
              <a:t>Inserisci immagine</a:t>
            </a:r>
          </a:p>
        </p:txBody>
      </p:sp>
      <p:sp>
        <p:nvSpPr>
          <p:cNvPr id="9" name="Segnaposto testo 8">
            <a:extLst>
              <a:ext uri="{FF2B5EF4-FFF2-40B4-BE49-F238E27FC236}">
                <a16:creationId xmlns:a16="http://schemas.microsoft.com/office/drawing/2014/main" id="{FF7966C8-8738-4743-AE43-80F0C197B6C7}"/>
              </a:ext>
            </a:extLst>
          </p:cNvPr>
          <p:cNvSpPr>
            <a:spLocks noGrp="1"/>
          </p:cNvSpPr>
          <p:nvPr>
            <p:ph type="body" sz="quarter" idx="14"/>
          </p:nvPr>
        </p:nvSpPr>
        <p:spPr>
          <a:xfrm>
            <a:off x="735240" y="3802065"/>
            <a:ext cx="9784080" cy="334508"/>
          </a:xfrm>
        </p:spPr>
        <p:txBody>
          <a:bodyPr rtlCol="0">
            <a:noAutofit/>
          </a:bodyPr>
          <a:lstStyle>
            <a:lvl1pPr marL="0" indent="0" algn="l">
              <a:buNone/>
              <a:defRPr sz="1600" b="1">
                <a:solidFill>
                  <a:schemeClr val="accent3"/>
                </a:solidFill>
                <a:latin typeface="+mn-lt"/>
              </a:defRPr>
            </a:lvl1pPr>
          </a:lstStyle>
          <a:p>
            <a:pPr lvl="0" rtl="0"/>
            <a:r>
              <a:rPr lang="it-IT" noProof="0"/>
              <a:t>Fare clic per modificare gli stili del testo dello schema</a:t>
            </a:r>
          </a:p>
        </p:txBody>
      </p:sp>
      <p:sp>
        <p:nvSpPr>
          <p:cNvPr id="12" name="Segnaposto testo 8">
            <a:extLst>
              <a:ext uri="{FF2B5EF4-FFF2-40B4-BE49-F238E27FC236}">
                <a16:creationId xmlns:a16="http://schemas.microsoft.com/office/drawing/2014/main" id="{B1885C44-356C-410C-B697-9BA0E2858222}"/>
              </a:ext>
            </a:extLst>
          </p:cNvPr>
          <p:cNvSpPr>
            <a:spLocks noGrp="1"/>
          </p:cNvSpPr>
          <p:nvPr>
            <p:ph type="body" sz="quarter" idx="17"/>
          </p:nvPr>
        </p:nvSpPr>
        <p:spPr>
          <a:xfrm>
            <a:off x="735240" y="4294303"/>
            <a:ext cx="9784080" cy="1737360"/>
          </a:xfrm>
        </p:spPr>
        <p:txBody>
          <a:bodyPr rtlCol="0">
            <a:noAutofit/>
          </a:bodyPr>
          <a:lstStyle>
            <a:lvl1pPr marL="0" indent="0" algn="l">
              <a:buNone/>
              <a:defRPr sz="1400" b="0">
                <a:solidFill>
                  <a:schemeClr val="tx1">
                    <a:lumMod val="75000"/>
                    <a:lumOff val="25000"/>
                  </a:schemeClr>
                </a:solidFill>
                <a:latin typeface="+mn-lt"/>
              </a:defRPr>
            </a:lvl1pPr>
          </a:lstStyle>
          <a:p>
            <a:pPr lvl="0" rtl="0"/>
            <a:r>
              <a:rPr lang="it-IT" noProof="0"/>
              <a:t>Fare clic per modificare gli stili del testo dello schema</a:t>
            </a:r>
          </a:p>
        </p:txBody>
      </p:sp>
      <p:sp>
        <p:nvSpPr>
          <p:cNvPr id="15" name="Rettangolo 14">
            <a:extLst>
              <a:ext uri="{FF2B5EF4-FFF2-40B4-BE49-F238E27FC236}">
                <a16:creationId xmlns:a16="http://schemas.microsoft.com/office/drawing/2014/main" id="{05951AB2-D568-4A7E-9408-FADC8BED4119}"/>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Tree>
    <p:extLst>
      <p:ext uri="{BB962C8B-B14F-4D97-AF65-F5344CB8AC3E}">
        <p14:creationId xmlns:p14="http://schemas.microsoft.com/office/powerpoint/2010/main" val="142414793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Diapositiva titolo">
    <p:spTree>
      <p:nvGrpSpPr>
        <p:cNvPr id="1" name=""/>
        <p:cNvGrpSpPr/>
        <p:nvPr/>
      </p:nvGrpSpPr>
      <p:grpSpPr>
        <a:xfrm>
          <a:off x="0" y="0"/>
          <a:ext cx="0" cy="0"/>
          <a:chOff x="0" y="0"/>
          <a:chExt cx="0" cy="0"/>
        </a:xfrm>
      </p:grpSpPr>
      <p:sp>
        <p:nvSpPr>
          <p:cNvPr id="4" name="Diagramma di flusso: Documento 3">
            <a:extLst>
              <a:ext uri="{FF2B5EF4-FFF2-40B4-BE49-F238E27FC236}">
                <a16:creationId xmlns:a16="http://schemas.microsoft.com/office/drawing/2014/main" id="{D5C833BC-89A8-4D28-9D63-F45F14D694BF}"/>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
        <p:nvSpPr>
          <p:cNvPr id="3" name="Sottotitolo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rtl="0"/>
            <a:r>
              <a:rPr lang="it-IT" noProof="0"/>
              <a:t>Sottotitolo</a:t>
            </a:r>
          </a:p>
        </p:txBody>
      </p:sp>
      <p:sp>
        <p:nvSpPr>
          <p:cNvPr id="2" name="Titolo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rtl="0"/>
            <a:r>
              <a:rPr lang="it-IT" noProof="0"/>
              <a:t>Titolo</a:t>
            </a:r>
          </a:p>
        </p:txBody>
      </p:sp>
      <p:sp>
        <p:nvSpPr>
          <p:cNvPr id="11" name="Rettangolo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Tree>
    <p:extLst>
      <p:ext uri="{BB962C8B-B14F-4D97-AF65-F5344CB8AC3E}">
        <p14:creationId xmlns:p14="http://schemas.microsoft.com/office/powerpoint/2010/main" val="35822404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Intestazione sezione">
    <p:spTree>
      <p:nvGrpSpPr>
        <p:cNvPr id="1" name=""/>
        <p:cNvGrpSpPr/>
        <p:nvPr/>
      </p:nvGrpSpPr>
      <p:grpSpPr>
        <a:xfrm>
          <a:off x="0" y="0"/>
          <a:ext cx="0" cy="0"/>
          <a:chOff x="0" y="0"/>
          <a:chExt cx="0" cy="0"/>
        </a:xfrm>
      </p:grpSpPr>
      <p:sp>
        <p:nvSpPr>
          <p:cNvPr id="14" name="Diagramma di flusso: Documento 3">
            <a:extLst>
              <a:ext uri="{FF2B5EF4-FFF2-40B4-BE49-F238E27FC236}">
                <a16:creationId xmlns:a16="http://schemas.microsoft.com/office/drawing/2014/main" id="{7F75D8AF-79DE-4E2B-A15F-8EC66948BC31}"/>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
        <p:nvSpPr>
          <p:cNvPr id="2" name="Titolo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rtlCol="0" anchor="t">
            <a:noAutofit/>
          </a:bodyPr>
          <a:lstStyle>
            <a:lvl1pPr>
              <a:defRPr sz="4800" spc="-150">
                <a:solidFill>
                  <a:schemeClr val="tx1">
                    <a:lumMod val="75000"/>
                    <a:lumOff val="25000"/>
                  </a:schemeClr>
                </a:solidFill>
              </a:defRPr>
            </a:lvl1pPr>
          </a:lstStyle>
          <a:p>
            <a:pPr rtl="0"/>
            <a:r>
              <a:rPr lang="it-IT" noProof="0"/>
              <a:t>Intestazione sezione 1</a:t>
            </a:r>
          </a:p>
        </p:txBody>
      </p:sp>
      <p:sp>
        <p:nvSpPr>
          <p:cNvPr id="3" name="Segnaposto testo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rtlCol="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it-IT" noProof="0"/>
              <a:t>Sottotitolo</a:t>
            </a:r>
          </a:p>
        </p:txBody>
      </p:sp>
      <p:sp>
        <p:nvSpPr>
          <p:cNvPr id="13" name="Rettangolo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8" name="Rettangolo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Segnaposto numero diapositiva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tx1"/>
                </a:solidFill>
              </a:rPr>
              <a:pPr rtl="0"/>
              <a:t>‹N›</a:t>
            </a:fld>
            <a:endParaRPr lang="it-IT" b="1" noProof="0">
              <a:solidFill>
                <a:schemeClr val="tx1"/>
              </a:solidFill>
            </a:endParaRPr>
          </a:p>
        </p:txBody>
      </p:sp>
    </p:spTree>
    <p:extLst>
      <p:ext uri="{BB962C8B-B14F-4D97-AF65-F5344CB8AC3E}">
        <p14:creationId xmlns:p14="http://schemas.microsoft.com/office/powerpoint/2010/main" val="236721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it-IT"/>
              <a:t>Fare clic per modificare lo stile del titolo dello schema</a:t>
            </a:r>
            <a:endParaRPr lang="en-US"/>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5A61015F-7CC6-4D0A-9D87-873EA4C304CC}" type="datetimeFigureOut">
              <a:rPr lang="en-US" smtClean="0"/>
              <a:t>6/8/2020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‹N›</a:t>
            </a:fld>
            <a:endParaRPr lang="en-US"/>
          </a:p>
        </p:txBody>
      </p:sp>
      <p:sp>
        <p:nvSpPr>
          <p:cNvPr id="7" name="Diagramma di flusso: Documento 3">
            <a:extLst>
              <a:ext uri="{FF2B5EF4-FFF2-40B4-BE49-F238E27FC236}">
                <a16:creationId xmlns:a16="http://schemas.microsoft.com/office/drawing/2014/main" id="{A8998AF8-4291-4172-BDF8-CCD94070C5C3}"/>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solidFill>
                <a:schemeClr val="tx1"/>
              </a:solidFill>
            </a:endParaRPr>
          </a:p>
        </p:txBody>
      </p:sp>
      <p:sp>
        <p:nvSpPr>
          <p:cNvPr id="8" name="Rettangolo 7">
            <a:extLst>
              <a:ext uri="{FF2B5EF4-FFF2-40B4-BE49-F238E27FC236}">
                <a16:creationId xmlns:a16="http://schemas.microsoft.com/office/drawing/2014/main" id="{FE0DF104-B38D-4137-93F3-20352E3BE750}"/>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9" name="Rettangolo 8">
            <a:extLst>
              <a:ext uri="{FF2B5EF4-FFF2-40B4-BE49-F238E27FC236}">
                <a16:creationId xmlns:a16="http://schemas.microsoft.com/office/drawing/2014/main" id="{AB836F99-BAC1-4496-B4D8-69F7BE5ABE77}"/>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Segnaposto numero diapositiva 5">
            <a:extLst>
              <a:ext uri="{FF2B5EF4-FFF2-40B4-BE49-F238E27FC236}">
                <a16:creationId xmlns:a16="http://schemas.microsoft.com/office/drawing/2014/main" id="{D54CE382-AB7C-46A4-BDB4-552CB8787760}"/>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tx1"/>
                </a:solidFill>
              </a:rPr>
              <a:pPr rtl="0"/>
              <a:t>‹N›</a:t>
            </a:fld>
            <a:endParaRPr lang="it-IT" b="1" noProof="0">
              <a:solidFill>
                <a:schemeClr val="tx1"/>
              </a:solidFill>
            </a:endParaRPr>
          </a:p>
        </p:txBody>
      </p:sp>
    </p:spTree>
    <p:extLst>
      <p:ext uri="{BB962C8B-B14F-4D97-AF65-F5344CB8AC3E}">
        <p14:creationId xmlns:p14="http://schemas.microsoft.com/office/powerpoint/2010/main" val="26418813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Due contenuti">
    <p:bg>
      <p:bgPr>
        <a:solidFill>
          <a:schemeClr val="bg1">
            <a:lumMod val="95000"/>
          </a:schemeClr>
        </a:solidFill>
        <a:effectLst/>
      </p:bgPr>
    </p:bg>
    <p:spTree>
      <p:nvGrpSpPr>
        <p:cNvPr id="1" name=""/>
        <p:cNvGrpSpPr/>
        <p:nvPr/>
      </p:nvGrpSpPr>
      <p:grpSpPr>
        <a:xfrm>
          <a:off x="0" y="0"/>
          <a:ext cx="0" cy="0"/>
          <a:chOff x="0" y="0"/>
          <a:chExt cx="0" cy="0"/>
        </a:xfrm>
      </p:grpSpPr>
      <p:sp>
        <p:nvSpPr>
          <p:cNvPr id="8" name="Cornic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Segnaposto numero diapositiva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4" name="Titolo 3">
            <a:extLst>
              <a:ext uri="{FF2B5EF4-FFF2-40B4-BE49-F238E27FC236}">
                <a16:creationId xmlns:a16="http://schemas.microsoft.com/office/drawing/2014/main" id="{00F7C607-177E-BC4B-9F1D-E0CD83EF0470}"/>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
        <p:nvSpPr>
          <p:cNvPr id="11" name="Segnaposto contenuto 2">
            <a:extLst>
              <a:ext uri="{FF2B5EF4-FFF2-40B4-BE49-F238E27FC236}">
                <a16:creationId xmlns:a16="http://schemas.microsoft.com/office/drawing/2014/main" id="{758E3AAF-44AA-41E0-AE18-8B461598AD07}"/>
              </a:ext>
            </a:extLst>
          </p:cNvPr>
          <p:cNvSpPr>
            <a:spLocks noGrp="1"/>
          </p:cNvSpPr>
          <p:nvPr>
            <p:ph sz="half" idx="1" hasCustomPrompt="1"/>
          </p:nvPr>
        </p:nvSpPr>
        <p:spPr>
          <a:xfrm>
            <a:off x="446314" y="1825625"/>
            <a:ext cx="5306787"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13" name="Segnaposto contenuto 3">
            <a:extLst>
              <a:ext uri="{FF2B5EF4-FFF2-40B4-BE49-F238E27FC236}">
                <a16:creationId xmlns:a16="http://schemas.microsoft.com/office/drawing/2014/main" id="{FC1B8B60-5429-4EF9-93D0-2CCCF562B916}"/>
              </a:ext>
            </a:extLst>
          </p:cNvPr>
          <p:cNvSpPr>
            <a:spLocks noGrp="1"/>
          </p:cNvSpPr>
          <p:nvPr>
            <p:ph sz="half" idx="2" hasCustomPrompt="1"/>
          </p:nvPr>
        </p:nvSpPr>
        <p:spPr>
          <a:xfrm>
            <a:off x="6438900" y="1825625"/>
            <a:ext cx="5181600" cy="435133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369470094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Contenuto con didascalia">
    <p:bg>
      <p:bgPr>
        <a:solidFill>
          <a:schemeClr val="bg1">
            <a:lumMod val="95000"/>
          </a:schemeClr>
        </a:solidFill>
        <a:effectLst/>
      </p:bgPr>
    </p:bg>
    <p:spTree>
      <p:nvGrpSpPr>
        <p:cNvPr id="1" name=""/>
        <p:cNvGrpSpPr/>
        <p:nvPr/>
      </p:nvGrpSpPr>
      <p:grpSpPr>
        <a:xfrm>
          <a:off x="0" y="0"/>
          <a:ext cx="0" cy="0"/>
          <a:chOff x="0" y="0"/>
          <a:chExt cx="0" cy="0"/>
        </a:xfrm>
      </p:grpSpPr>
      <p:sp>
        <p:nvSpPr>
          <p:cNvPr id="8" name="Cornic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Segnaposto numero diapositiva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4" name="Titolo 3">
            <a:extLst>
              <a:ext uri="{FF2B5EF4-FFF2-40B4-BE49-F238E27FC236}">
                <a16:creationId xmlns:a16="http://schemas.microsoft.com/office/drawing/2014/main" id="{00F7C607-177E-BC4B-9F1D-E0CD83EF0470}"/>
              </a:ext>
            </a:extLst>
          </p:cNvPr>
          <p:cNvSpPr>
            <a:spLocks noGrp="1"/>
          </p:cNvSpPr>
          <p:nvPr>
            <p:ph type="title"/>
          </p:nvPr>
        </p:nvSpPr>
        <p:spPr>
          <a:xfrm>
            <a:off x="839788" y="484744"/>
            <a:ext cx="3932237" cy="1588127"/>
          </a:xfrm>
        </p:spPr>
        <p:txBody>
          <a:bodyPr rtlCol="0"/>
          <a:lstStyle/>
          <a:p>
            <a:pPr rtl="0"/>
            <a:r>
              <a:rPr lang="it-IT" noProof="0"/>
              <a:t>Fare clic per modificare lo stile del titolo dello schema</a:t>
            </a:r>
          </a:p>
        </p:txBody>
      </p:sp>
      <p:sp>
        <p:nvSpPr>
          <p:cNvPr id="15" name="Segnaposto testo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rtlCol="0"/>
          <a:lstStyle>
            <a:lvl1pPr marL="0" indent="0" rtl="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Modifica gli stili del testo dello schema</a:t>
            </a:r>
          </a:p>
        </p:txBody>
      </p:sp>
      <p:sp>
        <p:nvSpPr>
          <p:cNvPr id="16" name="Segnaposto contenuto 2">
            <a:extLst>
              <a:ext uri="{FF2B5EF4-FFF2-40B4-BE49-F238E27FC236}">
                <a16:creationId xmlns:a16="http://schemas.microsoft.com/office/drawing/2014/main" id="{B43535EE-90E2-422C-B7AC-4D346E8D6E04}"/>
              </a:ext>
            </a:extLst>
          </p:cNvPr>
          <p:cNvSpPr>
            <a:spLocks noGrp="1"/>
          </p:cNvSpPr>
          <p:nvPr>
            <p:ph idx="1" hasCustomPrompt="1"/>
          </p:nvPr>
        </p:nvSpPr>
        <p:spPr>
          <a:xfrm>
            <a:off x="5183188" y="500215"/>
            <a:ext cx="6172200" cy="5368773"/>
          </a:xfrm>
        </p:spPr>
        <p:txBody>
          <a:bodyPr rtlCol="0">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rtl="0"/>
            <a:r>
              <a:rPr lang="it-IT" noProof="0"/>
              <a:t>Modifica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Tree>
    <p:extLst>
      <p:ext uri="{BB962C8B-B14F-4D97-AF65-F5344CB8AC3E}">
        <p14:creationId xmlns:p14="http://schemas.microsoft.com/office/powerpoint/2010/main" val="41764241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Immagine con didascalia">
    <p:bg>
      <p:bgPr>
        <a:solidFill>
          <a:schemeClr val="bg1">
            <a:lumMod val="95000"/>
          </a:schemeClr>
        </a:solidFill>
        <a:effectLst/>
      </p:bgPr>
    </p:bg>
    <p:spTree>
      <p:nvGrpSpPr>
        <p:cNvPr id="1" name=""/>
        <p:cNvGrpSpPr/>
        <p:nvPr/>
      </p:nvGrpSpPr>
      <p:grpSpPr>
        <a:xfrm>
          <a:off x="0" y="0"/>
          <a:ext cx="0" cy="0"/>
          <a:chOff x="0" y="0"/>
          <a:chExt cx="0" cy="0"/>
        </a:xfrm>
      </p:grpSpPr>
      <p:sp>
        <p:nvSpPr>
          <p:cNvPr id="8" name="Cornic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7" name="Rettangolo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Segnaposto numero diapositiva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4" name="Titolo 3">
            <a:extLst>
              <a:ext uri="{FF2B5EF4-FFF2-40B4-BE49-F238E27FC236}">
                <a16:creationId xmlns:a16="http://schemas.microsoft.com/office/drawing/2014/main" id="{00F7C607-177E-BC4B-9F1D-E0CD83EF0470}"/>
              </a:ext>
            </a:extLst>
          </p:cNvPr>
          <p:cNvSpPr>
            <a:spLocks noGrp="1"/>
          </p:cNvSpPr>
          <p:nvPr>
            <p:ph type="title"/>
          </p:nvPr>
        </p:nvSpPr>
        <p:spPr>
          <a:xfrm>
            <a:off x="839788" y="484744"/>
            <a:ext cx="3932237" cy="1588127"/>
          </a:xfrm>
        </p:spPr>
        <p:txBody>
          <a:bodyPr rtlCol="0"/>
          <a:lstStyle/>
          <a:p>
            <a:pPr rtl="0"/>
            <a:r>
              <a:rPr lang="it-IT" noProof="0"/>
              <a:t>Fare clic per modificare lo stile del titolo dello schema</a:t>
            </a:r>
          </a:p>
        </p:txBody>
      </p:sp>
      <p:sp>
        <p:nvSpPr>
          <p:cNvPr id="15" name="Segnaposto testo 3">
            <a:extLst>
              <a:ext uri="{FF2B5EF4-FFF2-40B4-BE49-F238E27FC236}">
                <a16:creationId xmlns:a16="http://schemas.microsoft.com/office/drawing/2014/main" id="{9B6692B7-0F8A-4381-96B4-5F358BFD1E90}"/>
              </a:ext>
            </a:extLst>
          </p:cNvPr>
          <p:cNvSpPr>
            <a:spLocks noGrp="1"/>
          </p:cNvSpPr>
          <p:nvPr>
            <p:ph type="body" sz="half" idx="2" hasCustomPrompt="1"/>
          </p:nvPr>
        </p:nvSpPr>
        <p:spPr>
          <a:xfrm>
            <a:off x="839788" y="2057400"/>
            <a:ext cx="3932237" cy="3811588"/>
          </a:xfrm>
        </p:spPr>
        <p:txBody>
          <a:bodyPr rtlCol="0"/>
          <a:lstStyle>
            <a:lvl1pPr marL="0" indent="0" rtl="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Modifica gli stili del testo dello schema</a:t>
            </a:r>
          </a:p>
        </p:txBody>
      </p:sp>
      <p:sp>
        <p:nvSpPr>
          <p:cNvPr id="11" name="Segnaposto immagine 2">
            <a:extLst>
              <a:ext uri="{FF2B5EF4-FFF2-40B4-BE49-F238E27FC236}">
                <a16:creationId xmlns:a16="http://schemas.microsoft.com/office/drawing/2014/main" id="{131CB29F-0BE0-476F-B57A-7638E9BFAE76}"/>
              </a:ext>
            </a:extLst>
          </p:cNvPr>
          <p:cNvSpPr>
            <a:spLocks noGrp="1"/>
          </p:cNvSpPr>
          <p:nvPr>
            <p:ph type="pic" idx="1"/>
          </p:nvPr>
        </p:nvSpPr>
        <p:spPr>
          <a:xfrm>
            <a:off x="5183188" y="500215"/>
            <a:ext cx="6172200" cy="5368773"/>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p>
        </p:txBody>
      </p:sp>
    </p:spTree>
    <p:extLst>
      <p:ext uri="{BB962C8B-B14F-4D97-AF65-F5344CB8AC3E}">
        <p14:creationId xmlns:p14="http://schemas.microsoft.com/office/powerpoint/2010/main" val="164099649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uoto">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43291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iapositiva citazione">
    <p:spTree>
      <p:nvGrpSpPr>
        <p:cNvPr id="1" name=""/>
        <p:cNvGrpSpPr/>
        <p:nvPr/>
      </p:nvGrpSpPr>
      <p:grpSpPr>
        <a:xfrm>
          <a:off x="0" y="0"/>
          <a:ext cx="0" cy="0"/>
          <a:chOff x="0" y="0"/>
          <a:chExt cx="0" cy="0"/>
        </a:xfrm>
      </p:grpSpPr>
      <p:sp>
        <p:nvSpPr>
          <p:cNvPr id="4" name="Segnaposto immagine 3">
            <a:extLst>
              <a:ext uri="{FF2B5EF4-FFF2-40B4-BE49-F238E27FC236}">
                <a16:creationId xmlns:a16="http://schemas.microsoft.com/office/drawing/2014/main" id="{4E46C0F6-F728-4FF0-A7F3-F6AECCD35B33}"/>
              </a:ext>
            </a:extLst>
          </p:cNvPr>
          <p:cNvSpPr>
            <a:spLocks noGrp="1"/>
          </p:cNvSpPr>
          <p:nvPr>
            <p:ph type="pic" sz="quarter" idx="13" hasCustomPrompt="1"/>
          </p:nvPr>
        </p:nvSpPr>
        <p:spPr>
          <a:xfrm>
            <a:off x="120650" y="136525"/>
            <a:ext cx="11950700" cy="6584951"/>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rtl="0"/>
            <a:r>
              <a:rPr lang="it-IT" noProof="0"/>
              <a:t>Inserire immagine</a:t>
            </a:r>
          </a:p>
        </p:txBody>
      </p:sp>
      <p:sp>
        <p:nvSpPr>
          <p:cNvPr id="7" name="Segnaposto testo 6">
            <a:extLst>
              <a:ext uri="{FF2B5EF4-FFF2-40B4-BE49-F238E27FC236}">
                <a16:creationId xmlns:a16="http://schemas.microsoft.com/office/drawing/2014/main" id="{E4DAD220-8CE3-4FF4-957A-1E24442C6565}"/>
              </a:ext>
            </a:extLst>
          </p:cNvPr>
          <p:cNvSpPr>
            <a:spLocks noGrp="1"/>
          </p:cNvSpPr>
          <p:nvPr>
            <p:ph type="body" sz="quarter" idx="14"/>
          </p:nvPr>
        </p:nvSpPr>
        <p:spPr>
          <a:xfrm>
            <a:off x="1587500" y="4022725"/>
            <a:ext cx="10033000" cy="1236236"/>
          </a:xfrm>
          <a:solidFill>
            <a:schemeClr val="tx1">
              <a:alpha val="68000"/>
            </a:schemeClr>
          </a:solidFill>
        </p:spPr>
        <p:txBody>
          <a:bodyPr lIns="274320" tIns="274320" rIns="274320" bIns="274320" rtlCol="0" anchor="ctr">
            <a:spAutoFit/>
          </a:bodyPr>
          <a:lstStyle>
            <a:lvl1pPr marL="0" indent="0">
              <a:lnSpc>
                <a:spcPct val="100000"/>
              </a:lnSpc>
              <a:buNone/>
              <a:defRPr sz="1800" b="0">
                <a:solidFill>
                  <a:schemeClr val="bg1"/>
                </a:solidFill>
              </a:defRPr>
            </a:lvl1pPr>
          </a:lstStyle>
          <a:p>
            <a:pPr lvl="0" rtl="0"/>
            <a:r>
              <a:rPr lang="it-IT" noProof="0"/>
              <a:t>Fare clic per modificare gli stili del testo dello schema</a:t>
            </a:r>
          </a:p>
          <a:p>
            <a:pPr lvl="1" rtl="0"/>
            <a:r>
              <a:rPr lang="it-IT" noProof="0"/>
              <a:t>Secondo livello</a:t>
            </a:r>
          </a:p>
        </p:txBody>
      </p:sp>
      <p:sp>
        <p:nvSpPr>
          <p:cNvPr id="8" name="Segnaposto testo 6">
            <a:extLst>
              <a:ext uri="{FF2B5EF4-FFF2-40B4-BE49-F238E27FC236}">
                <a16:creationId xmlns:a16="http://schemas.microsoft.com/office/drawing/2014/main" id="{58FDDD78-44AA-4B92-90B8-DFC56D688C50}"/>
              </a:ext>
            </a:extLst>
          </p:cNvPr>
          <p:cNvSpPr>
            <a:spLocks noGrp="1"/>
          </p:cNvSpPr>
          <p:nvPr>
            <p:ph type="body" sz="quarter" idx="15" hasCustomPrompt="1"/>
          </p:nvPr>
        </p:nvSpPr>
        <p:spPr>
          <a:xfrm>
            <a:off x="336550" y="3269342"/>
            <a:ext cx="1155366" cy="2576090"/>
          </a:xfrm>
          <a:noFill/>
        </p:spPr>
        <p:txBody>
          <a:bodyPr wrap="square" lIns="182880" tIns="182880" rIns="182880" bIns="91440" rtlCol="0">
            <a:spAutoFit/>
          </a:bodyPr>
          <a:lstStyle>
            <a:lvl1pPr marL="0" indent="0">
              <a:buNone/>
              <a:defRPr sz="16600" b="1">
                <a:solidFill>
                  <a:schemeClr val="bg1"/>
                </a:solidFill>
                <a:latin typeface="Arial" panose="020B0604020202020204" pitchFamily="34" charset="0"/>
                <a:cs typeface="Arial" panose="020B0604020202020204" pitchFamily="34" charset="0"/>
              </a:defRPr>
            </a:lvl1pPr>
          </a:lstStyle>
          <a:p>
            <a:pPr lvl="0" rtl="0"/>
            <a:r>
              <a:rPr lang="it-IT" noProof="0"/>
              <a:t>"</a:t>
            </a:r>
          </a:p>
        </p:txBody>
      </p:sp>
      <p:sp>
        <p:nvSpPr>
          <p:cNvPr id="9" name="Cornice 8">
            <a:extLst>
              <a:ext uri="{FF2B5EF4-FFF2-40B4-BE49-F238E27FC236}">
                <a16:creationId xmlns:a16="http://schemas.microsoft.com/office/drawing/2014/main" id="{0283712C-6C33-4303-985C-6493AAFAF40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Rettangolo 9">
            <a:extLst>
              <a:ext uri="{FF2B5EF4-FFF2-40B4-BE49-F238E27FC236}">
                <a16:creationId xmlns:a16="http://schemas.microsoft.com/office/drawing/2014/main" id="{5793B617-BDEC-4471-BF16-3ADF8D92DD69}"/>
              </a:ext>
            </a:extLst>
          </p:cNvPr>
          <p:cNvSpPr/>
          <p:nvPr userDrawn="1"/>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1" name="Segnaposto numero diapositiva 5">
            <a:extLst>
              <a:ext uri="{FF2B5EF4-FFF2-40B4-BE49-F238E27FC236}">
                <a16:creationId xmlns:a16="http://schemas.microsoft.com/office/drawing/2014/main" id="{33D238BD-C38B-4BEB-92A5-657AAB9C5351}"/>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
        <p:nvSpPr>
          <p:cNvPr id="2" name="Titolo 1">
            <a:extLst>
              <a:ext uri="{FF2B5EF4-FFF2-40B4-BE49-F238E27FC236}">
                <a16:creationId xmlns:a16="http://schemas.microsoft.com/office/drawing/2014/main" id="{50E81040-AE93-4763-96F3-062F0F2D8F14}"/>
              </a:ext>
            </a:extLst>
          </p:cNvPr>
          <p:cNvSpPr>
            <a:spLocks noGrp="1"/>
          </p:cNvSpPr>
          <p:nvPr>
            <p:ph type="title"/>
          </p:nvPr>
        </p:nvSpPr>
        <p:spPr>
          <a:xfrm>
            <a:off x="446314" y="500215"/>
            <a:ext cx="11174186" cy="590931"/>
          </a:xfrm>
        </p:spPr>
        <p:txBody>
          <a:bodyPr rtlCol="0"/>
          <a:lstStyle/>
          <a:p>
            <a:pPr rtl="0"/>
            <a:r>
              <a:rPr lang="it-IT" noProof="0"/>
              <a:t>Fare clic per modificare lo stile del titolo dello schema</a:t>
            </a:r>
          </a:p>
        </p:txBody>
      </p:sp>
    </p:spTree>
    <p:extLst>
      <p:ext uri="{BB962C8B-B14F-4D97-AF65-F5344CB8AC3E}">
        <p14:creationId xmlns:p14="http://schemas.microsoft.com/office/powerpoint/2010/main" val="207014396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iapositiva di ringraziamento">
    <p:spTree>
      <p:nvGrpSpPr>
        <p:cNvPr id="1" name=""/>
        <p:cNvGrpSpPr/>
        <p:nvPr/>
      </p:nvGrpSpPr>
      <p:grpSpPr>
        <a:xfrm>
          <a:off x="0" y="0"/>
          <a:ext cx="0" cy="0"/>
          <a:chOff x="0" y="0"/>
          <a:chExt cx="0" cy="0"/>
        </a:xfrm>
      </p:grpSpPr>
      <p:sp>
        <p:nvSpPr>
          <p:cNvPr id="9" name="Segnaposto immagine 3">
            <a:extLst>
              <a:ext uri="{FF2B5EF4-FFF2-40B4-BE49-F238E27FC236}">
                <a16:creationId xmlns:a16="http://schemas.microsoft.com/office/drawing/2014/main" id="{7C719AD2-39D2-425C-90E5-8FD2D783ADDF}"/>
              </a:ext>
            </a:extLst>
          </p:cNvPr>
          <p:cNvSpPr>
            <a:spLocks noGrp="1"/>
          </p:cNvSpPr>
          <p:nvPr>
            <p:ph type="pic" sz="quarter" idx="13" hasCustomPrompt="1"/>
          </p:nvPr>
        </p:nvSpPr>
        <p:spPr>
          <a:xfrm>
            <a:off x="0" y="0"/>
            <a:ext cx="121920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rtl="0"/>
            <a:r>
              <a:rPr lang="it-IT" noProof="0"/>
              <a:t>Inserire immagine</a:t>
            </a:r>
          </a:p>
        </p:txBody>
      </p:sp>
      <p:sp>
        <p:nvSpPr>
          <p:cNvPr id="2" name="Titolo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4907643" cy="701731"/>
          </a:xfrm>
        </p:spPr>
        <p:txBody>
          <a:bodyPr vert="horz" wrap="square" lIns="91440" tIns="45720" rIns="91440" bIns="45720" rtlCol="0" anchor="b">
            <a:spAutoFit/>
          </a:bodyPr>
          <a:lstStyle>
            <a:lvl1pPr>
              <a:defRPr lang="en-GB" sz="4400" b="1" spc="-150" dirty="0">
                <a:solidFill>
                  <a:schemeClr val="bg1"/>
                </a:solidFill>
                <a:latin typeface="+mj-lt"/>
              </a:defRPr>
            </a:lvl1pPr>
          </a:lstStyle>
          <a:p>
            <a:pPr marL="0" lvl="0" rtl="0"/>
            <a:r>
              <a:rPr lang="it-IT" noProof="0"/>
              <a:t>Grazie</a:t>
            </a:r>
          </a:p>
        </p:txBody>
      </p:sp>
    </p:spTree>
    <p:extLst>
      <p:ext uri="{BB962C8B-B14F-4D97-AF65-F5344CB8AC3E}">
        <p14:creationId xmlns:p14="http://schemas.microsoft.com/office/powerpoint/2010/main" val="734192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a:p>
        </p:txBody>
      </p:sp>
      <p:sp>
        <p:nvSpPr>
          <p:cNvPr id="3" name="Content Placeholder 2"/>
          <p:cNvSpPr>
            <a:spLocks noGrp="1"/>
          </p:cNvSpPr>
          <p:nvPr>
            <p:ph sz="half" idx="1"/>
          </p:nvPr>
        </p:nvSpPr>
        <p:spPr>
          <a:xfrm>
            <a:off x="677334" y="2160589"/>
            <a:ext cx="4184035" cy="3880772"/>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Content Placeholder 3"/>
          <p:cNvSpPr>
            <a:spLocks noGrp="1"/>
          </p:cNvSpPr>
          <p:nvPr>
            <p:ph sz="half" idx="2"/>
          </p:nvPr>
        </p:nvSpPr>
        <p:spPr>
          <a:xfrm>
            <a:off x="5089970" y="2160589"/>
            <a:ext cx="4184034" cy="388077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Date Placeholder 4"/>
          <p:cNvSpPr>
            <a:spLocks noGrp="1"/>
          </p:cNvSpPr>
          <p:nvPr>
            <p:ph type="dt" sz="half" idx="10"/>
          </p:nvPr>
        </p:nvSpPr>
        <p:spPr/>
        <p:txBody>
          <a:bodyPr/>
          <a:lstStyle/>
          <a:p>
            <a:fld id="{93C6A301-0538-44EC-B09D-202E1042A48B}"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‹N›</a:t>
            </a:fld>
            <a:endParaRPr lang="en-US"/>
          </a:p>
        </p:txBody>
      </p:sp>
      <p:sp>
        <p:nvSpPr>
          <p:cNvPr id="8" name="Cornice 7">
            <a:extLst>
              <a:ext uri="{FF2B5EF4-FFF2-40B4-BE49-F238E27FC236}">
                <a16:creationId xmlns:a16="http://schemas.microsoft.com/office/drawing/2014/main" id="{B7CC0651-E07C-48E1-87C6-BCE31052DDCD}"/>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7320DE74-3E7E-42FF-83B1-F63ED39E66AA}"/>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Rettangolo 9">
            <a:extLst>
              <a:ext uri="{FF2B5EF4-FFF2-40B4-BE49-F238E27FC236}">
                <a16:creationId xmlns:a16="http://schemas.microsoft.com/office/drawing/2014/main" id="{860E5345-051A-497E-881B-A4D34BE71D83}"/>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1" name="Segnaposto numero diapositiva 5">
            <a:extLst>
              <a:ext uri="{FF2B5EF4-FFF2-40B4-BE49-F238E27FC236}">
                <a16:creationId xmlns:a16="http://schemas.microsoft.com/office/drawing/2014/main" id="{2332D0EA-2092-4976-83AB-88D9A7C2BBCF}"/>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3658695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it-IT"/>
              <a:t>Fare clic per modificare lo stile del titolo dello schema</a:t>
            </a:r>
            <a:endParaRPr lang="en-US"/>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Date Placeholder 6"/>
          <p:cNvSpPr>
            <a:spLocks noGrp="1"/>
          </p:cNvSpPr>
          <p:nvPr>
            <p:ph type="dt" sz="half" idx="10"/>
          </p:nvPr>
        </p:nvSpPr>
        <p:spPr/>
        <p:txBody>
          <a:bodyPr/>
          <a:lstStyle/>
          <a:p>
            <a:fld id="{D789574A-8875-45EF-8EA2-3CAA0F7ABC4C}" type="datetimeFigureOut">
              <a:rPr lang="en-US" smtClean="0"/>
              <a:t>6/8/2020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‹N›</a:t>
            </a:fld>
            <a:endParaRPr lang="en-US"/>
          </a:p>
        </p:txBody>
      </p:sp>
      <p:sp>
        <p:nvSpPr>
          <p:cNvPr id="10" name="Cornice 9">
            <a:extLst>
              <a:ext uri="{FF2B5EF4-FFF2-40B4-BE49-F238E27FC236}">
                <a16:creationId xmlns:a16="http://schemas.microsoft.com/office/drawing/2014/main" id="{2412F315-47A3-45E4-BC7F-41FE2160A11F}"/>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1" name="Rettangolo 10">
            <a:extLst>
              <a:ext uri="{FF2B5EF4-FFF2-40B4-BE49-F238E27FC236}">
                <a16:creationId xmlns:a16="http://schemas.microsoft.com/office/drawing/2014/main" id="{87864337-9260-418E-803E-EA5EF9AF0D5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2" name="Rettangolo 11">
            <a:extLst>
              <a:ext uri="{FF2B5EF4-FFF2-40B4-BE49-F238E27FC236}">
                <a16:creationId xmlns:a16="http://schemas.microsoft.com/office/drawing/2014/main" id="{568BC6FA-531A-412A-AB50-91AED4DED281}"/>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3" name="Segnaposto numero diapositiva 5">
            <a:extLst>
              <a:ext uri="{FF2B5EF4-FFF2-40B4-BE49-F238E27FC236}">
                <a16:creationId xmlns:a16="http://schemas.microsoft.com/office/drawing/2014/main" id="{19A7C643-6CF0-4165-BF09-62CAF93D2BFD}"/>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1328835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it-IT"/>
              <a:t>Fare clic per modificare lo stile del titolo dello schema</a:t>
            </a:r>
            <a:endParaRPr lang="en-US"/>
          </a:p>
        </p:txBody>
      </p:sp>
      <p:sp>
        <p:nvSpPr>
          <p:cNvPr id="3" name="Date Placeholder 2"/>
          <p:cNvSpPr>
            <a:spLocks noGrp="1"/>
          </p:cNvSpPr>
          <p:nvPr>
            <p:ph type="dt" sz="half" idx="10"/>
          </p:nvPr>
        </p:nvSpPr>
        <p:spPr/>
        <p:txBody>
          <a:bodyPr/>
          <a:lstStyle/>
          <a:p>
            <a:fld id="{67EF4D4C-5367-4C26-9E2B-D8088D7FCA81}" type="datetimeFigureOut">
              <a:rPr lang="en-US" smtClean="0"/>
              <a:t>6/8/2020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‹N›</a:t>
            </a:fld>
            <a:endParaRPr lang="en-US"/>
          </a:p>
        </p:txBody>
      </p:sp>
      <p:sp>
        <p:nvSpPr>
          <p:cNvPr id="6" name="Rettangolo 5">
            <a:extLst>
              <a:ext uri="{FF2B5EF4-FFF2-40B4-BE49-F238E27FC236}">
                <a16:creationId xmlns:a16="http://schemas.microsoft.com/office/drawing/2014/main" id="{62A6BD20-A5CE-4AF7-AEE6-4974FAC4CB1A}"/>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Tree>
    <p:extLst>
      <p:ext uri="{BB962C8B-B14F-4D97-AF65-F5344CB8AC3E}">
        <p14:creationId xmlns:p14="http://schemas.microsoft.com/office/powerpoint/2010/main" val="507064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6/8/2020</a:t>
            </a:fld>
            <a:endParaRPr lang="en-US"/>
          </a:p>
        </p:txBody>
      </p:sp>
      <p:sp>
        <p:nvSpPr>
          <p:cNvPr id="3" name="Footer Placeholder 2"/>
          <p:cNvSpPr>
            <a:spLocks noGrp="1"/>
          </p:cNvSpPr>
          <p:nvPr>
            <p:ph type="ftr" sz="quarter" idx="11"/>
          </p:nvPr>
        </p:nvSpPr>
        <p:spPr/>
        <p:txBody>
          <a:bodyPr/>
          <a:lstStyle/>
          <a:p>
            <a:pPr rtl="0"/>
            <a:endParaRPr lang="it-IT" noProof="0"/>
          </a:p>
        </p:txBody>
      </p:sp>
      <p:sp>
        <p:nvSpPr>
          <p:cNvPr id="4" name="Slide Number Placeholder 3"/>
          <p:cNvSpPr>
            <a:spLocks noGrp="1"/>
          </p:cNvSpPr>
          <p:nvPr>
            <p:ph type="sldNum" sz="quarter" idx="12"/>
          </p:nvPr>
        </p:nvSpPr>
        <p:spPr/>
        <p:txBody>
          <a:bodyPr/>
          <a:lstStyle/>
          <a:p>
            <a:fld id="{4FAB73BC-B049-4115-A692-8D63A059BFB8}" type="slidenum">
              <a:rPr lang="en-US" smtClean="0"/>
              <a:t>‹N›</a:t>
            </a:fld>
            <a:endParaRPr lang="en-US"/>
          </a:p>
        </p:txBody>
      </p:sp>
    </p:spTree>
    <p:extLst>
      <p:ext uri="{BB962C8B-B14F-4D97-AF65-F5344CB8AC3E}">
        <p14:creationId xmlns:p14="http://schemas.microsoft.com/office/powerpoint/2010/main" val="208791269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it-IT"/>
              <a:t>Fare clic per modificare lo stile del titolo dello schema</a:t>
            </a:r>
            <a:endParaRPr lang="en-US"/>
          </a:p>
        </p:txBody>
      </p:sp>
      <p:sp>
        <p:nvSpPr>
          <p:cNvPr id="3" name="Content Placeholder 2"/>
          <p:cNvSpPr>
            <a:spLocks noGrp="1"/>
          </p:cNvSpPr>
          <p:nvPr>
            <p:ph idx="1"/>
          </p:nvPr>
        </p:nvSpPr>
        <p:spPr>
          <a:xfrm>
            <a:off x="4760461" y="514924"/>
            <a:ext cx="4513541" cy="5526437"/>
          </a:xfrm>
        </p:spPr>
        <p:txBody>
          <a:bodyPr>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05C68B11-C5A8-448C-8CE9-B1A273C79CFC}"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‹N›</a:t>
            </a:fld>
            <a:endParaRPr lang="en-US"/>
          </a:p>
        </p:txBody>
      </p:sp>
      <p:sp>
        <p:nvSpPr>
          <p:cNvPr id="8" name="Cornice 7">
            <a:extLst>
              <a:ext uri="{FF2B5EF4-FFF2-40B4-BE49-F238E27FC236}">
                <a16:creationId xmlns:a16="http://schemas.microsoft.com/office/drawing/2014/main" id="{EA4D3C28-2856-4D9D-BE9A-5511064CD77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9FBC0BB9-9544-4F70-9544-CD9B709375BC}"/>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Rettangolo 9">
            <a:extLst>
              <a:ext uri="{FF2B5EF4-FFF2-40B4-BE49-F238E27FC236}">
                <a16:creationId xmlns:a16="http://schemas.microsoft.com/office/drawing/2014/main" id="{93D798D7-0DDC-4943-80AA-9C63505D42F0}"/>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1" name="Segnaposto numero diapositiva 5">
            <a:extLst>
              <a:ext uri="{FF2B5EF4-FFF2-40B4-BE49-F238E27FC236}">
                <a16:creationId xmlns:a16="http://schemas.microsoft.com/office/drawing/2014/main" id="{A3E5EF8C-AA42-49BD-95CC-6A9E7D613D1B}"/>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5636861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it-IT"/>
              <a:t>Fare clic per modificare lo stile del titolo dello schema</a:t>
            </a:r>
            <a:endParaRPr lang="en-US"/>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it-IT"/>
              <a:t>Fare clic sull'icona per inserire un'immagine</a:t>
            </a:r>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C7616CA0-919D-4A49-9C8A-62FDFB3A5183}" type="datetimeFigureOut">
              <a:rPr lang="en-US" smtClean="0"/>
              <a:t>6/8/2020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7E5644-1E61-4311-A31E-84CB9C7AA8A9}" type="slidenum">
              <a:rPr lang="en-US" smtClean="0"/>
              <a:t>‹N›</a:t>
            </a:fld>
            <a:endParaRPr lang="en-US"/>
          </a:p>
        </p:txBody>
      </p:sp>
      <p:sp>
        <p:nvSpPr>
          <p:cNvPr id="8" name="Cornice 7">
            <a:extLst>
              <a:ext uri="{FF2B5EF4-FFF2-40B4-BE49-F238E27FC236}">
                <a16:creationId xmlns:a16="http://schemas.microsoft.com/office/drawing/2014/main" id="{E685BA56-6831-4064-9E79-369AA0F10CF6}"/>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9" name="Rettangolo 8">
            <a:extLst>
              <a:ext uri="{FF2B5EF4-FFF2-40B4-BE49-F238E27FC236}">
                <a16:creationId xmlns:a16="http://schemas.microsoft.com/office/drawing/2014/main" id="{E8EE36C0-5B9C-40D1-99EE-19F2DE57AFBE}"/>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0" name="Rettangolo 9">
            <a:extLst>
              <a:ext uri="{FF2B5EF4-FFF2-40B4-BE49-F238E27FC236}">
                <a16:creationId xmlns:a16="http://schemas.microsoft.com/office/drawing/2014/main" id="{7CDE28C8-732D-4C58-A68A-D9165EA86F9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1" name="Segnaposto numero diapositiva 5">
            <a:extLst>
              <a:ext uri="{FF2B5EF4-FFF2-40B4-BE49-F238E27FC236}">
                <a16:creationId xmlns:a16="http://schemas.microsoft.com/office/drawing/2014/main" id="{C862E66B-170F-404D-871A-E90872902E33}"/>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190169067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it-IT"/>
              <a:t>Fare clic per modificare lo stile del titolo dello schema</a:t>
            </a:r>
            <a:endParaRPr lang="en-US"/>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0298CD5-6C1E-4009-B41F-6DF62E31D3BE}" type="datetimeFigureOut">
              <a:rPr lang="en-US" smtClean="0"/>
              <a:pPr/>
              <a:t>6/8/2020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endParaRPr lang="it-IT" noProof="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‹N›</a:t>
            </a:fld>
            <a:endParaRPr lang="en-US"/>
          </a:p>
        </p:txBody>
      </p:sp>
      <p:sp>
        <p:nvSpPr>
          <p:cNvPr id="18" name="Rettangolo 17">
            <a:extLst>
              <a:ext uri="{FF2B5EF4-FFF2-40B4-BE49-F238E27FC236}">
                <a16:creationId xmlns:a16="http://schemas.microsoft.com/office/drawing/2014/main" id="{99C490E7-598B-41C5-9861-F46A9F31ED61}"/>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noProof="0">
              <a:solidFill>
                <a:schemeClr val="tx1"/>
              </a:solidFill>
            </a:endParaRPr>
          </a:p>
        </p:txBody>
      </p:sp>
      <p:sp>
        <p:nvSpPr>
          <p:cNvPr id="19" name="Segnaposto numero diapositiva 5">
            <a:extLst>
              <a:ext uri="{FF2B5EF4-FFF2-40B4-BE49-F238E27FC236}">
                <a16:creationId xmlns:a16="http://schemas.microsoft.com/office/drawing/2014/main" id="{E1FC8BD5-63FC-4B49-A167-6CF390170587}"/>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noProof="0" smtClean="0">
                <a:solidFill>
                  <a:schemeClr val="bg1"/>
                </a:solidFill>
              </a:rPr>
              <a:pPr rtl="0"/>
              <a:t>‹N›</a:t>
            </a:fld>
            <a:endParaRPr lang="it-IT" b="1" noProof="0">
              <a:solidFill>
                <a:schemeClr val="bg1"/>
              </a:solidFill>
            </a:endParaRPr>
          </a:p>
        </p:txBody>
      </p:sp>
    </p:spTree>
    <p:extLst>
      <p:ext uri="{BB962C8B-B14F-4D97-AF65-F5344CB8AC3E}">
        <p14:creationId xmlns:p14="http://schemas.microsoft.com/office/powerpoint/2010/main" val="3823299172"/>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660" r:id="rId22"/>
    <p:sldLayoutId id="2147483661" r:id="rId23"/>
    <p:sldLayoutId id="2147483662" r:id="rId24"/>
    <p:sldLayoutId id="2147483668" r:id="rId25"/>
    <p:sldLayoutId id="2147483674" r:id="rId26"/>
    <p:sldLayoutId id="2147483664" r:id="rId27"/>
    <p:sldLayoutId id="2147483671" r:id="rId28"/>
    <p:sldLayoutId id="2147483672" r:id="rId29"/>
    <p:sldLayoutId id="2147483673" r:id="rId30"/>
    <p:sldLayoutId id="2147483675" r:id="rId31"/>
    <p:sldLayoutId id="2147483676" r:id="rId32"/>
    <p:sldLayoutId id="2147483665" r:id="rId33"/>
    <p:sldLayoutId id="2147483669" r:id="rId34"/>
    <p:sldLayoutId id="2147483670" r:id="rId35"/>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60" userDrawn="1">
          <p15:clr>
            <a:srgbClr val="F26B43"/>
          </p15:clr>
        </p15:guide>
        <p15:guide id="4" pos="7320" userDrawn="1">
          <p15:clr>
            <a:srgbClr val="F26B43"/>
          </p15:clr>
        </p15:guide>
        <p15:guide id="5" orient="horz" pos="360" userDrawn="1">
          <p15:clr>
            <a:srgbClr val="F26B43"/>
          </p15:clr>
        </p15:guide>
        <p15:guide id="6" orient="horz" pos="39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9.xml"/><Relationship Id="rId4" Type="http://schemas.openxmlformats.org/officeDocument/2006/relationships/hyperlink" Target="https://xd.adobe.com/view/354f59a9-16f5-480b-4953-2579269eab45-437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9.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9.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9.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9.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9" descr="Immagine che contiene erba, esterni, aquilone, campo&#10;&#10;Descrizione generata con affidabilità molto elevata">
            <a:extLst>
              <a:ext uri="{FF2B5EF4-FFF2-40B4-BE49-F238E27FC236}">
                <a16:creationId xmlns:a16="http://schemas.microsoft.com/office/drawing/2014/main" id="{581E35DC-B202-4574-AAF5-2CD9297D7480}"/>
              </a:ext>
            </a:extLst>
          </p:cNvPr>
          <p:cNvPicPr>
            <a:picLocks noGrp="1" noChangeAspect="1"/>
          </p:cNvPicPr>
          <p:nvPr>
            <p:ph type="pic" sz="quarter" idx="10"/>
          </p:nvPr>
        </p:nvPicPr>
        <p:blipFill rotWithShape="1">
          <a:blip r:embed="rId3"/>
          <a:srcRect t="17515" b="17515"/>
          <a:stretch/>
        </p:blipFill>
        <p:spPr/>
      </p:pic>
      <p:sp>
        <p:nvSpPr>
          <p:cNvPr id="52" name="Sottotitolo 51">
            <a:extLst>
              <a:ext uri="{FF2B5EF4-FFF2-40B4-BE49-F238E27FC236}">
                <a16:creationId xmlns:a16="http://schemas.microsoft.com/office/drawing/2014/main" id="{46FF1827-B46B-4BC4-8665-8914CF45DE0C}"/>
              </a:ext>
            </a:extLst>
          </p:cNvPr>
          <p:cNvSpPr>
            <a:spLocks noGrp="1"/>
          </p:cNvSpPr>
          <p:nvPr>
            <p:ph type="subTitle" idx="1"/>
          </p:nvPr>
        </p:nvSpPr>
        <p:spPr>
          <a:xfrm>
            <a:off x="568414" y="6057961"/>
            <a:ext cx="9144000" cy="369332"/>
          </a:xfrm>
        </p:spPr>
        <p:txBody>
          <a:bodyPr vert="horz" lIns="91440" tIns="45720" rIns="91440" bIns="45720" rtlCol="0" anchor="t">
            <a:spAutoFit/>
          </a:bodyPr>
          <a:lstStyle/>
          <a:p>
            <a:r>
              <a:rPr lang="it-IT" b="1" i="1">
                <a:solidFill>
                  <a:schemeClr val="tx1"/>
                </a:solidFill>
              </a:rPr>
              <a:t>Progetto di Interazione Uomo Macchina - 2019/2020</a:t>
            </a:r>
          </a:p>
        </p:txBody>
      </p:sp>
      <p:sp>
        <p:nvSpPr>
          <p:cNvPr id="12" name="CasellaDiTesto 11">
            <a:extLst>
              <a:ext uri="{FF2B5EF4-FFF2-40B4-BE49-F238E27FC236}">
                <a16:creationId xmlns:a16="http://schemas.microsoft.com/office/drawing/2014/main" id="{827CEBB2-5F3F-4A22-AD90-D32A3342F899}"/>
              </a:ext>
            </a:extLst>
          </p:cNvPr>
          <p:cNvSpPr txBox="1"/>
          <p:nvPr/>
        </p:nvSpPr>
        <p:spPr>
          <a:xfrm>
            <a:off x="568414" y="4446653"/>
            <a:ext cx="5287992"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4800" b="1">
                <a:solidFill>
                  <a:schemeClr val="accent2">
                    <a:lumMod val="75000"/>
                  </a:schemeClr>
                </a:solidFill>
                <a:effectLst>
                  <a:outerShdw blurRad="38100" dist="38100" dir="2700000" algn="tl">
                    <a:srgbClr val="000000">
                      <a:alpha val="43137"/>
                    </a:srgbClr>
                  </a:outerShdw>
                </a:effectLst>
                <a:latin typeface="Arial"/>
              </a:rPr>
              <a:t>HANDLE</a:t>
            </a:r>
            <a:r>
              <a:rPr lang="it-IT" sz="4800" b="1">
                <a:effectLst>
                  <a:outerShdw blurRad="38100" dist="38100" dir="2700000" algn="tl">
                    <a:srgbClr val="000000">
                      <a:alpha val="43137"/>
                    </a:srgbClr>
                  </a:outerShdw>
                </a:effectLst>
                <a:latin typeface="Arial"/>
              </a:rPr>
              <a:t>FARM</a:t>
            </a:r>
            <a:endParaRPr lang="it-IT" sz="480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8307560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Caso d'uso </a:t>
            </a:r>
            <a:r>
              <a:rPr lang="it-IT" b="1">
                <a:solidFill>
                  <a:schemeClr val="tx1"/>
                </a:solidFill>
                <a:effectLst>
                  <a:outerShdw blurRad="38100" dist="38100" dir="2700000" algn="tl">
                    <a:srgbClr val="000000">
                      <a:alpha val="43137"/>
                    </a:srgbClr>
                  </a:outerShdw>
                </a:effectLst>
                <a:latin typeface="+mn-lt"/>
              </a:rPr>
              <a:t>– Gestione raccolto</a:t>
            </a:r>
          </a:p>
        </p:txBody>
      </p:sp>
      <p:sp>
        <p:nvSpPr>
          <p:cNvPr id="3" name="CasellaDiTesto 2">
            <a:extLst>
              <a:ext uri="{FF2B5EF4-FFF2-40B4-BE49-F238E27FC236}">
                <a16:creationId xmlns:a16="http://schemas.microsoft.com/office/drawing/2014/main" id="{B164EE98-B49C-4005-AE80-745541D212E5}"/>
              </a:ext>
            </a:extLst>
          </p:cNvPr>
          <p:cNvSpPr txBox="1"/>
          <p:nvPr/>
        </p:nvSpPr>
        <p:spPr>
          <a:xfrm>
            <a:off x="296919" y="1125598"/>
            <a:ext cx="8894215" cy="28007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it-IT" sz="2000"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ea typeface="+mn-lt"/>
                <a:cs typeface="+mn-lt"/>
              </a:rPr>
              <a:t>SC_3</a:t>
            </a:r>
          </a:p>
          <a:p>
            <a:pPr algn="just"/>
            <a:endParaRPr lang="it-IT" b="1">
              <a:solidFill>
                <a:schemeClr val="accent2">
                  <a:lumMod val="75000"/>
                </a:schemeClr>
              </a:solidFill>
              <a:ea typeface="+mn-lt"/>
              <a:cs typeface="+mn-lt"/>
            </a:endParaRPr>
          </a:p>
          <a:p>
            <a:pPr algn="just"/>
            <a:r>
              <a:rPr lang="it-IT" sz="2400" i="1">
                <a:latin typeface="Arial Narrow" panose="020B0606020202030204" pitchFamily="34" charset="0"/>
                <a:ea typeface="+mn-lt"/>
                <a:cs typeface="+mn-lt"/>
              </a:rPr>
              <a:t>Michele, un imprenditore agricolo, ha appena effettuato un grosso raccolto di pomodori e ha la necessità di annotare la quantità raccolta. Quindi Michele si reca nel suo ufficio e tramite pc si connette al sito “handle-farm.it” ed effettua l’accesso. Dopo aver selezionato il campo appena trattato, clicca sul bottone “Raccolto” ed esegue la registrazione del raccolto di pomodori.</a:t>
            </a:r>
          </a:p>
          <a:p>
            <a:pPr algn="l"/>
            <a:endParaRPr lang="it-IT"/>
          </a:p>
        </p:txBody>
      </p:sp>
    </p:spTree>
    <p:extLst>
      <p:ext uri="{BB962C8B-B14F-4D97-AF65-F5344CB8AC3E}">
        <p14:creationId xmlns:p14="http://schemas.microsoft.com/office/powerpoint/2010/main" val="38952160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ella 10">
            <a:extLst>
              <a:ext uri="{FF2B5EF4-FFF2-40B4-BE49-F238E27FC236}">
                <a16:creationId xmlns:a16="http://schemas.microsoft.com/office/drawing/2014/main" id="{7252DE9A-9F49-434F-B4F6-BA4056ABDCBD}"/>
              </a:ext>
            </a:extLst>
          </p:cNvPr>
          <p:cNvGraphicFramePr>
            <a:graphicFrameLocks noGrp="1"/>
          </p:cNvGraphicFramePr>
          <p:nvPr>
            <p:extLst>
              <p:ext uri="{D42A27DB-BD31-4B8C-83A1-F6EECF244321}">
                <p14:modId xmlns:p14="http://schemas.microsoft.com/office/powerpoint/2010/main" val="16245596"/>
              </p:ext>
            </p:extLst>
          </p:nvPr>
        </p:nvGraphicFramePr>
        <p:xfrm>
          <a:off x="2439926" y="106680"/>
          <a:ext cx="7312148" cy="6644640"/>
        </p:xfrm>
        <a:graphic>
          <a:graphicData uri="http://schemas.openxmlformats.org/drawingml/2006/table">
            <a:tbl>
              <a:tblPr firstRow="1" bandRow="1">
                <a:tableStyleId>{5C22544A-7EE6-4342-B048-85BDC9FD1C3A}</a:tableStyleId>
              </a:tblPr>
              <a:tblGrid>
                <a:gridCol w="1409700">
                  <a:extLst>
                    <a:ext uri="{9D8B030D-6E8A-4147-A177-3AD203B41FA5}">
                      <a16:colId xmlns:a16="http://schemas.microsoft.com/office/drawing/2014/main" val="1214590830"/>
                    </a:ext>
                  </a:extLst>
                </a:gridCol>
                <a:gridCol w="857250">
                  <a:extLst>
                    <a:ext uri="{9D8B030D-6E8A-4147-A177-3AD203B41FA5}">
                      <a16:colId xmlns:a16="http://schemas.microsoft.com/office/drawing/2014/main" val="587125978"/>
                    </a:ext>
                  </a:extLst>
                </a:gridCol>
                <a:gridCol w="196973">
                  <a:extLst>
                    <a:ext uri="{9D8B030D-6E8A-4147-A177-3AD203B41FA5}">
                      <a16:colId xmlns:a16="http://schemas.microsoft.com/office/drawing/2014/main" val="2244316593"/>
                    </a:ext>
                  </a:extLst>
                </a:gridCol>
                <a:gridCol w="2152650">
                  <a:extLst>
                    <a:ext uri="{9D8B030D-6E8A-4147-A177-3AD203B41FA5}">
                      <a16:colId xmlns:a16="http://schemas.microsoft.com/office/drawing/2014/main" val="3171500623"/>
                    </a:ext>
                  </a:extLst>
                </a:gridCol>
                <a:gridCol w="1409700">
                  <a:extLst>
                    <a:ext uri="{9D8B030D-6E8A-4147-A177-3AD203B41FA5}">
                      <a16:colId xmlns:a16="http://schemas.microsoft.com/office/drawing/2014/main" val="35213766"/>
                    </a:ext>
                  </a:extLst>
                </a:gridCol>
                <a:gridCol w="1285875">
                  <a:extLst>
                    <a:ext uri="{9D8B030D-6E8A-4147-A177-3AD203B41FA5}">
                      <a16:colId xmlns:a16="http://schemas.microsoft.com/office/drawing/2014/main" val="1323046930"/>
                    </a:ext>
                  </a:extLst>
                </a:gridCol>
              </a:tblGrid>
              <a:tr h="0">
                <a:tc rowSpan="2" gridSpan="3">
                  <a:txBody>
                    <a:bodyPr/>
                    <a:lstStyle/>
                    <a:p>
                      <a:pPr rtl="0" fontAlgn="base"/>
                      <a:r>
                        <a:rPr lang="it-IT" sz="1100">
                          <a:effectLst/>
                        </a:rPr>
                        <a:t>Identificativo </a:t>
                      </a:r>
                      <a:endParaRPr lang="it-IT">
                        <a:effectLst/>
                      </a:endParaRPr>
                    </a:p>
                    <a:p>
                      <a:pPr rtl="0" fontAlgn="base"/>
                      <a:r>
                        <a:rPr lang="it-IT" sz="1100">
                          <a:effectLst/>
                        </a:rPr>
                        <a:t>UC_3 </a:t>
                      </a:r>
                      <a:endParaRPr lang="it-IT">
                        <a:effectLst/>
                      </a:endParaRPr>
                    </a:p>
                  </a:txBody>
                  <a:tcPr>
                    <a:solidFill>
                      <a:schemeClr val="accent2">
                        <a:lumMod val="75000"/>
                      </a:schemeClr>
                    </a:solidFill>
                  </a:tcPr>
                </a:tc>
                <a:tc rowSpan="2" hMerge="1">
                  <a:txBody>
                    <a:bodyPr/>
                    <a:lstStyle/>
                    <a:p>
                      <a:endParaRPr lang="it-IT"/>
                    </a:p>
                  </a:txBody>
                  <a:tcPr/>
                </a:tc>
                <a:tc rowSpan="2" hMerge="1">
                  <a:txBody>
                    <a:bodyPr/>
                    <a:lstStyle/>
                    <a:p>
                      <a:endParaRPr lang="it-IT"/>
                    </a:p>
                  </a:txBody>
                  <a:tcPr/>
                </a:tc>
                <a:tc rowSpan="2">
                  <a:txBody>
                    <a:bodyPr/>
                    <a:lstStyle/>
                    <a:p>
                      <a:pPr rtl="0" fontAlgn="base"/>
                      <a:r>
                        <a:rPr lang="it-IT" sz="1100">
                          <a:effectLst/>
                        </a:rPr>
                        <a:t>Tenere traccia del raccolto </a:t>
                      </a:r>
                      <a:endParaRPr lang="it-IT">
                        <a:effectLst/>
                      </a:endParaRPr>
                    </a:p>
                  </a:txBody>
                  <a:tcPr>
                    <a:solidFill>
                      <a:schemeClr val="accent2">
                        <a:lumMod val="75000"/>
                      </a:schemeClr>
                    </a:solidFill>
                  </a:tcPr>
                </a:tc>
                <a:tc>
                  <a:txBody>
                    <a:bodyPr/>
                    <a:lstStyle/>
                    <a:p>
                      <a:pPr rtl="0" fontAlgn="base"/>
                      <a:r>
                        <a:rPr lang="it-IT" sz="1100">
                          <a:effectLst/>
                        </a:rPr>
                        <a:t>Data </a:t>
                      </a:r>
                      <a:endParaRPr lang="it-IT">
                        <a:effectLst/>
                      </a:endParaRPr>
                    </a:p>
                  </a:txBody>
                  <a:tcPr>
                    <a:solidFill>
                      <a:schemeClr val="accent2">
                        <a:lumMod val="75000"/>
                      </a:schemeClr>
                    </a:solidFill>
                  </a:tcPr>
                </a:tc>
                <a:tc>
                  <a:txBody>
                    <a:bodyPr/>
                    <a:lstStyle/>
                    <a:p>
                      <a:pPr rtl="0" fontAlgn="base"/>
                      <a:r>
                        <a:rPr lang="it-IT" sz="1100">
                          <a:effectLst/>
                        </a:rPr>
                        <a:t>17/04/2020 </a:t>
                      </a:r>
                      <a:endParaRPr lang="it-IT">
                        <a:effectLst/>
                      </a:endParaRPr>
                    </a:p>
                  </a:txBody>
                  <a:tcPr>
                    <a:solidFill>
                      <a:schemeClr val="accent2">
                        <a:lumMod val="75000"/>
                      </a:schemeClr>
                    </a:solidFill>
                  </a:tcPr>
                </a:tc>
                <a:extLst>
                  <a:ext uri="{0D108BD9-81ED-4DB2-BD59-A6C34878D82A}">
                    <a16:rowId xmlns:a16="http://schemas.microsoft.com/office/drawing/2014/main" val="2985442302"/>
                  </a:ext>
                </a:extLst>
              </a:tr>
              <a:tr h="0">
                <a:tc gridSpan="3" vMerge="1">
                  <a:txBody>
                    <a:bodyPr/>
                    <a:lstStyle/>
                    <a:p>
                      <a:endParaRPr lang="it-IT"/>
                    </a:p>
                  </a:txBody>
                  <a:tcPr/>
                </a:tc>
                <a:tc hMerge="1" vMerge="1">
                  <a:txBody>
                    <a:bodyPr/>
                    <a:lstStyle/>
                    <a:p>
                      <a:endParaRPr lang="it-IT"/>
                    </a:p>
                  </a:txBody>
                  <a:tcPr/>
                </a:tc>
                <a:tc hMerge="1" vMerge="1">
                  <a:txBody>
                    <a:bodyPr/>
                    <a:lstStyle/>
                    <a:p>
                      <a:endParaRPr lang="it-IT"/>
                    </a:p>
                  </a:txBody>
                  <a:tcPr/>
                </a:tc>
                <a:tc vMerge="1">
                  <a:txBody>
                    <a:bodyPr/>
                    <a:lstStyle/>
                    <a:p>
                      <a:endParaRPr lang="it-IT"/>
                    </a:p>
                  </a:txBody>
                  <a:tcPr/>
                </a:tc>
                <a:tc>
                  <a:txBody>
                    <a:bodyPr/>
                    <a:lstStyle/>
                    <a:p>
                      <a:pPr rtl="0" fontAlgn="base"/>
                      <a:r>
                        <a:rPr lang="it-IT" sz="1100">
                          <a:effectLst/>
                        </a:rPr>
                        <a:t>Versione </a:t>
                      </a:r>
                      <a:endParaRPr lang="it-IT">
                        <a:effectLst/>
                      </a:endParaRPr>
                    </a:p>
                  </a:txBody>
                  <a:tcPr/>
                </a:tc>
                <a:tc>
                  <a:txBody>
                    <a:bodyPr/>
                    <a:lstStyle/>
                    <a:p>
                      <a:pPr rtl="0" fontAlgn="base"/>
                      <a:r>
                        <a:rPr lang="it-IT" sz="1100">
                          <a:effectLst/>
                        </a:rPr>
                        <a:t>0.00.001 </a:t>
                      </a:r>
                      <a:endParaRPr lang="it-IT">
                        <a:effectLst/>
                      </a:endParaRPr>
                    </a:p>
                  </a:txBody>
                  <a:tcPr/>
                </a:tc>
                <a:extLst>
                  <a:ext uri="{0D108BD9-81ED-4DB2-BD59-A6C34878D82A}">
                    <a16:rowId xmlns:a16="http://schemas.microsoft.com/office/drawing/2014/main" val="2395350325"/>
                  </a:ext>
                </a:extLst>
              </a:tr>
              <a:tr h="0">
                <a:tc gridSpan="2">
                  <a:txBody>
                    <a:bodyPr/>
                    <a:lstStyle/>
                    <a:p>
                      <a:pPr rtl="0" fontAlgn="base"/>
                      <a:r>
                        <a:rPr lang="it-IT" sz="1100"/>
                        <a:t>Descrizione </a:t>
                      </a:r>
                    </a:p>
                  </a:txBody>
                  <a:tcPr/>
                </a:tc>
                <a:tc hMerge="1">
                  <a:txBody>
                    <a:bodyPr/>
                    <a:lstStyle/>
                    <a:p>
                      <a:endParaRPr lang="it-IT"/>
                    </a:p>
                  </a:txBody>
                  <a:tcPr/>
                </a:tc>
                <a:tc gridSpan="4">
                  <a:txBody>
                    <a:bodyPr/>
                    <a:lstStyle/>
                    <a:p>
                      <a:pPr rtl="0" fontAlgn="base"/>
                      <a:r>
                        <a:rPr lang="it-IT" sz="1100">
                          <a:effectLst/>
                        </a:rPr>
                        <a:t>Tenere traccia del raccolto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480980559"/>
                  </a:ext>
                </a:extLst>
              </a:tr>
              <a:tr h="0">
                <a:tc gridSpan="2">
                  <a:txBody>
                    <a:bodyPr/>
                    <a:lstStyle/>
                    <a:p>
                      <a:pPr rtl="0" fontAlgn="base"/>
                      <a:r>
                        <a:rPr lang="it-IT" sz="1100">
                          <a:effectLst/>
                        </a:rPr>
                        <a:t>Attore principale </a:t>
                      </a:r>
                    </a:p>
                  </a:txBody>
                  <a:tcPr/>
                </a:tc>
                <a:tc hMerge="1">
                  <a:txBody>
                    <a:bodyPr/>
                    <a:lstStyle/>
                    <a:p>
                      <a:endParaRPr lang="it-IT"/>
                    </a:p>
                  </a:txBody>
                  <a:tcPr/>
                </a:tc>
                <a:tc gridSpan="4">
                  <a:txBody>
                    <a:bodyPr/>
                    <a:lstStyle/>
                    <a:p>
                      <a:pPr rtl="0" fontAlgn="base"/>
                      <a:r>
                        <a:rPr lang="it-IT" sz="1100">
                          <a:effectLst/>
                        </a:rPr>
                        <a:t>Michele (Imprenditore agricolo)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3078930188"/>
                  </a:ext>
                </a:extLst>
              </a:tr>
              <a:tr h="0">
                <a:tc gridSpan="2">
                  <a:txBody>
                    <a:bodyPr/>
                    <a:lstStyle/>
                    <a:p>
                      <a:pPr rtl="0" fontAlgn="base"/>
                      <a:r>
                        <a:rPr lang="it-IT" sz="1100">
                          <a:effectLst/>
                        </a:rPr>
                        <a:t>Attori secondari </a:t>
                      </a:r>
                    </a:p>
                  </a:txBody>
                  <a:tcPr/>
                </a:tc>
                <a:tc hMerge="1">
                  <a:txBody>
                    <a:bodyPr/>
                    <a:lstStyle/>
                    <a:p>
                      <a:endParaRPr lang="it-IT"/>
                    </a:p>
                  </a:txBody>
                  <a:tcPr/>
                </a:tc>
                <a:tc gridSpan="4">
                  <a:txBody>
                    <a:bodyPr/>
                    <a:lstStyle/>
                    <a:p>
                      <a:pPr rtl="0" fontAlgn="base"/>
                      <a:endParaRPr lang="it-IT" sz="1100">
                        <a:effectLst/>
                        <a:latin typeface="Calibri" panose="020F0502020204030204" pitchFamily="34" charset="0"/>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4279188598"/>
                  </a:ext>
                </a:extLst>
              </a:tr>
              <a:tr h="0">
                <a:tc gridSpan="2">
                  <a:txBody>
                    <a:bodyPr/>
                    <a:lstStyle/>
                    <a:p>
                      <a:pPr rtl="0" fontAlgn="base"/>
                      <a:r>
                        <a:rPr lang="it-IT" sz="1100">
                          <a:effectLst/>
                        </a:rPr>
                        <a:t>Entry condition </a:t>
                      </a:r>
                    </a:p>
                    <a:p>
                      <a:pPr rtl="0" fontAlgn="base"/>
                      <a:endParaRPr lang="it-IT">
                        <a:effectLst/>
                      </a:endParaRPr>
                    </a:p>
                  </a:txBody>
                  <a:tcPr/>
                </a:tc>
                <a:tc hMerge="1">
                  <a:txBody>
                    <a:bodyPr/>
                    <a:lstStyle/>
                    <a:p>
                      <a:endParaRPr lang="it-IT"/>
                    </a:p>
                  </a:txBody>
                  <a:tcPr/>
                </a:tc>
                <a:tc gridSpan="4">
                  <a:txBody>
                    <a:bodyPr/>
                    <a:lstStyle/>
                    <a:p>
                      <a:pPr rtl="0" fontAlgn="base"/>
                      <a:r>
                        <a:rPr lang="it-IT" sz="1100">
                          <a:effectLst/>
                        </a:rPr>
                        <a:t>Il sito deve essere on-line </a:t>
                      </a:r>
                      <a:endParaRPr lang="it-IT">
                        <a:effectLst/>
                      </a:endParaRPr>
                    </a:p>
                    <a:p>
                      <a:pPr rtl="0" fontAlgn="base"/>
                      <a:r>
                        <a:rPr lang="it-IT" sz="1100">
                          <a:effectLst/>
                        </a:rPr>
                        <a:t>Michele ha effettuato il login e si trova nell' area personale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3982206251"/>
                  </a:ext>
                </a:extLst>
              </a:tr>
              <a:tr h="0">
                <a:tc gridSpan="2">
                  <a:txBody>
                    <a:bodyPr/>
                    <a:lstStyle/>
                    <a:p>
                      <a:pPr rtl="0" fontAlgn="base"/>
                      <a:r>
                        <a:rPr lang="it-IT" sz="1100">
                          <a:effectLst/>
                        </a:rPr>
                        <a:t>Exit condition </a:t>
                      </a:r>
                    </a:p>
                    <a:p>
                      <a:pPr rtl="0" fontAlgn="base"/>
                      <a:r>
                        <a:rPr lang="it-IT" sz="1100">
                          <a:effectLst/>
                        </a:rPr>
                        <a:t>                        On success </a:t>
                      </a:r>
                    </a:p>
                  </a:txBody>
                  <a:tcPr/>
                </a:tc>
                <a:tc hMerge="1">
                  <a:txBody>
                    <a:bodyPr/>
                    <a:lstStyle/>
                    <a:p>
                      <a:endParaRPr lang="it-IT"/>
                    </a:p>
                  </a:txBody>
                  <a:tcPr/>
                </a:tc>
                <a:tc gridSpan="4">
                  <a:txBody>
                    <a:bodyPr/>
                    <a:lstStyle/>
                    <a:p>
                      <a:pPr rtl="0" fontAlgn="base"/>
                      <a:r>
                        <a:rPr lang="it-IT" sz="1100">
                          <a:effectLst/>
                        </a:rPr>
                        <a:t>Raccolto salvato con successo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901979623"/>
                  </a:ext>
                </a:extLst>
              </a:tr>
              <a:tr h="0">
                <a:tc gridSpan="2">
                  <a:txBody>
                    <a:bodyPr/>
                    <a:lstStyle/>
                    <a:p>
                      <a:pPr rtl="0" fontAlgn="base"/>
                      <a:r>
                        <a:rPr lang="it-IT" sz="1100">
                          <a:effectLst/>
                        </a:rPr>
                        <a:t>Exit condition </a:t>
                      </a:r>
                    </a:p>
                    <a:p>
                      <a:pPr rtl="0" fontAlgn="base"/>
                      <a:r>
                        <a:rPr lang="it-IT" sz="1100">
                          <a:effectLst/>
                        </a:rPr>
                        <a:t>                         On failure </a:t>
                      </a:r>
                    </a:p>
                  </a:txBody>
                  <a:tcPr/>
                </a:tc>
                <a:tc hMerge="1">
                  <a:txBody>
                    <a:bodyPr/>
                    <a:lstStyle/>
                    <a:p>
                      <a:endParaRPr lang="it-IT"/>
                    </a:p>
                  </a:txBody>
                  <a:tcPr/>
                </a:tc>
                <a:tc gridSpan="4">
                  <a:txBody>
                    <a:bodyPr/>
                    <a:lstStyle/>
                    <a:p>
                      <a:pPr rtl="0" fontAlgn="base"/>
                      <a:r>
                        <a:rPr lang="it-IT" sz="1100">
                          <a:effectLst/>
                        </a:rPr>
                        <a:t>Raccolto non salvato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4148336001"/>
                  </a:ext>
                </a:extLst>
              </a:tr>
              <a:tr h="0">
                <a:tc gridSpan="2">
                  <a:txBody>
                    <a:bodyPr/>
                    <a:lstStyle/>
                    <a:p>
                      <a:pPr rtl="0" fontAlgn="base"/>
                      <a:r>
                        <a:rPr lang="it-IT" sz="1100">
                          <a:effectLst/>
                        </a:rPr>
                        <a:t>Rilevanza/User Priority </a:t>
                      </a:r>
                    </a:p>
                  </a:txBody>
                  <a:tcPr/>
                </a:tc>
                <a:tc hMerge="1">
                  <a:txBody>
                    <a:bodyPr/>
                    <a:lstStyle/>
                    <a:p>
                      <a:endParaRPr lang="it-IT"/>
                    </a:p>
                  </a:txBody>
                  <a:tcPr/>
                </a:tc>
                <a:tc gridSpan="4">
                  <a:txBody>
                    <a:bodyPr/>
                    <a:lstStyle/>
                    <a:p>
                      <a:pPr rtl="0" fontAlgn="base"/>
                      <a:r>
                        <a:rPr lang="it-IT" sz="1100">
                          <a:effectLst/>
                        </a:rPr>
                        <a:t>Alta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476623734"/>
                  </a:ext>
                </a:extLst>
              </a:tr>
              <a:tr h="0">
                <a:tc gridSpan="2">
                  <a:txBody>
                    <a:bodyPr/>
                    <a:lstStyle/>
                    <a:p>
                      <a:pPr rtl="0" fontAlgn="base"/>
                      <a:r>
                        <a:rPr lang="it-IT" sz="1100">
                          <a:effectLst/>
                        </a:rPr>
                        <a:t>Frequenza stimata </a:t>
                      </a:r>
                    </a:p>
                  </a:txBody>
                  <a:tcPr/>
                </a:tc>
                <a:tc hMerge="1">
                  <a:txBody>
                    <a:bodyPr/>
                    <a:lstStyle/>
                    <a:p>
                      <a:endParaRPr lang="it-IT"/>
                    </a:p>
                  </a:txBody>
                  <a:tcPr/>
                </a:tc>
                <a:tc gridSpan="4">
                  <a:txBody>
                    <a:bodyPr/>
                    <a:lstStyle/>
                    <a:p>
                      <a:pPr rtl="0" fontAlgn="base"/>
                      <a:r>
                        <a:rPr lang="it-IT" sz="1100">
                          <a:effectLst/>
                        </a:rPr>
                        <a:t>Periodicamente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998920092"/>
                  </a:ext>
                </a:extLst>
              </a:tr>
              <a:tr h="0">
                <a:tc gridSpan="6">
                  <a:txBody>
                    <a:bodyPr/>
                    <a:lstStyle/>
                    <a:p>
                      <a:pPr algn="ctr" rtl="0" fontAlgn="base"/>
                      <a:r>
                        <a:rPr lang="it-IT" sz="1100">
                          <a:effectLst/>
                        </a:rPr>
                        <a:t>FLUSSO DI EVENTI PRINCIPALE </a:t>
                      </a:r>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532178013"/>
                  </a:ext>
                </a:extLst>
              </a:tr>
              <a:tr h="0">
                <a:tc>
                  <a:txBody>
                    <a:bodyPr/>
                    <a:lstStyle/>
                    <a:p>
                      <a:pPr rtl="0" fontAlgn="base"/>
                      <a:r>
                        <a:rPr lang="it-IT" sz="1100">
                          <a:effectLst/>
                        </a:rPr>
                        <a:t>1 </a:t>
                      </a:r>
                      <a:endParaRPr lang="it-IT">
                        <a:effectLst/>
                      </a:endParaRPr>
                    </a:p>
                  </a:txBody>
                  <a:tcPr/>
                </a:tc>
                <a:tc>
                  <a:txBody>
                    <a:bodyPr/>
                    <a:lstStyle/>
                    <a:p>
                      <a:pPr rtl="0" fontAlgn="base"/>
                      <a:r>
                        <a:rPr lang="it-IT" sz="1100">
                          <a:effectLst/>
                        </a:rPr>
                        <a:t>Utente </a:t>
                      </a:r>
                      <a:endParaRPr lang="it-IT">
                        <a:effectLst/>
                      </a:endParaRPr>
                    </a:p>
                  </a:txBody>
                  <a:tcPr/>
                </a:tc>
                <a:tc gridSpan="4">
                  <a:txBody>
                    <a:bodyPr/>
                    <a:lstStyle/>
                    <a:p>
                      <a:pPr rtl="0" fontAlgn="base"/>
                      <a:r>
                        <a:rPr lang="it-IT" sz="1100">
                          <a:effectLst/>
                        </a:rPr>
                        <a:t>Selezione il campo che vuole gestire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115193509"/>
                  </a:ext>
                </a:extLst>
              </a:tr>
              <a:tr h="0">
                <a:tc>
                  <a:txBody>
                    <a:bodyPr/>
                    <a:lstStyle/>
                    <a:p>
                      <a:pPr rtl="0" fontAlgn="base"/>
                      <a:r>
                        <a:rPr lang="it-IT" sz="1100">
                          <a:effectLst/>
                        </a:rPr>
                        <a:t>2 </a:t>
                      </a:r>
                      <a:endParaRPr lang="it-IT">
                        <a:effectLst/>
                      </a:endParaRPr>
                    </a:p>
                  </a:txBody>
                  <a:tcPr/>
                </a:tc>
                <a:tc>
                  <a:txBody>
                    <a:bodyPr/>
                    <a:lstStyle/>
                    <a:p>
                      <a:pPr rtl="0" fontAlgn="base"/>
                      <a:r>
                        <a:rPr lang="it-IT" sz="1100">
                          <a:effectLst/>
                        </a:rPr>
                        <a:t>Sistema </a:t>
                      </a:r>
                      <a:endParaRPr lang="it-IT">
                        <a:effectLst/>
                      </a:endParaRPr>
                    </a:p>
                  </a:txBody>
                  <a:tcPr/>
                </a:tc>
                <a:tc gridSpan="4">
                  <a:txBody>
                    <a:bodyPr/>
                    <a:lstStyle/>
                    <a:p>
                      <a:pPr rtl="0" fontAlgn="base"/>
                      <a:r>
                        <a:rPr lang="it-IT" sz="1100">
                          <a:effectLst/>
                        </a:rPr>
                        <a:t>Mostra la pagina per la gestione del campo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226732501"/>
                  </a:ext>
                </a:extLst>
              </a:tr>
              <a:tr h="0">
                <a:tc>
                  <a:txBody>
                    <a:bodyPr/>
                    <a:lstStyle/>
                    <a:p>
                      <a:pPr rtl="0" fontAlgn="base"/>
                      <a:r>
                        <a:rPr lang="it-IT" sz="1100">
                          <a:effectLst/>
                        </a:rPr>
                        <a:t>3 </a:t>
                      </a:r>
                      <a:endParaRPr lang="it-IT">
                        <a:effectLst/>
                      </a:endParaRPr>
                    </a:p>
                  </a:txBody>
                  <a:tcPr/>
                </a:tc>
                <a:tc>
                  <a:txBody>
                    <a:bodyPr/>
                    <a:lstStyle/>
                    <a:p>
                      <a:pPr rtl="0" fontAlgn="base"/>
                      <a:r>
                        <a:rPr lang="it-IT" sz="1100">
                          <a:effectLst/>
                        </a:rPr>
                        <a:t>Utente </a:t>
                      </a:r>
                      <a:endParaRPr lang="it-IT">
                        <a:effectLst/>
                      </a:endParaRPr>
                    </a:p>
                  </a:txBody>
                  <a:tcPr/>
                </a:tc>
                <a:tc gridSpan="4">
                  <a:txBody>
                    <a:bodyPr/>
                    <a:lstStyle/>
                    <a:p>
                      <a:pPr rtl="0" fontAlgn="base"/>
                      <a:r>
                        <a:rPr lang="it-IT" sz="1100">
                          <a:effectLst/>
                        </a:rPr>
                        <a:t>Clicca sul bottone “Raccolto”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666645572"/>
                  </a:ext>
                </a:extLst>
              </a:tr>
              <a:tr h="0">
                <a:tc>
                  <a:txBody>
                    <a:bodyPr/>
                    <a:lstStyle/>
                    <a:p>
                      <a:pPr rtl="0" fontAlgn="base"/>
                      <a:r>
                        <a:rPr lang="it-IT" sz="1100">
                          <a:effectLst/>
                        </a:rPr>
                        <a:t>4 </a:t>
                      </a:r>
                      <a:endParaRPr lang="it-IT">
                        <a:effectLst/>
                      </a:endParaRPr>
                    </a:p>
                  </a:txBody>
                  <a:tcPr/>
                </a:tc>
                <a:tc>
                  <a:txBody>
                    <a:bodyPr/>
                    <a:lstStyle/>
                    <a:p>
                      <a:pPr rtl="0" fontAlgn="base"/>
                      <a:r>
                        <a:rPr lang="it-IT" sz="1100">
                          <a:effectLst/>
                        </a:rPr>
                        <a:t>Sistema </a:t>
                      </a:r>
                      <a:endParaRPr lang="it-IT">
                        <a:effectLst/>
                      </a:endParaRPr>
                    </a:p>
                  </a:txBody>
                  <a:tcPr/>
                </a:tc>
                <a:tc gridSpan="4">
                  <a:txBody>
                    <a:bodyPr/>
                    <a:lstStyle/>
                    <a:p>
                      <a:pPr rtl="0" fontAlgn="base"/>
                      <a:r>
                        <a:rPr lang="it-IT" sz="1100">
                          <a:effectLst/>
                        </a:rPr>
                        <a:t>Mostra una pagina dedicata alla gestione del raccolto del campo selezionato.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753171132"/>
                  </a:ext>
                </a:extLst>
              </a:tr>
              <a:tr h="0">
                <a:tc>
                  <a:txBody>
                    <a:bodyPr/>
                    <a:lstStyle/>
                    <a:p>
                      <a:pPr rtl="0" fontAlgn="base"/>
                      <a:r>
                        <a:rPr lang="it-IT" sz="1100">
                          <a:effectLst/>
                        </a:rPr>
                        <a:t>5 </a:t>
                      </a:r>
                      <a:endParaRPr lang="it-IT">
                        <a:effectLst/>
                      </a:endParaRPr>
                    </a:p>
                  </a:txBody>
                  <a:tcPr/>
                </a:tc>
                <a:tc>
                  <a:txBody>
                    <a:bodyPr/>
                    <a:lstStyle/>
                    <a:p>
                      <a:pPr rtl="0" fontAlgn="base"/>
                      <a:r>
                        <a:rPr lang="it-IT" sz="1100">
                          <a:effectLst/>
                        </a:rPr>
                        <a:t>Utente </a:t>
                      </a:r>
                      <a:endParaRPr lang="it-IT">
                        <a:effectLst/>
                      </a:endParaRPr>
                    </a:p>
                  </a:txBody>
                  <a:tcPr/>
                </a:tc>
                <a:tc gridSpan="4">
                  <a:txBody>
                    <a:bodyPr/>
                    <a:lstStyle/>
                    <a:p>
                      <a:pPr rtl="0" fontAlgn="base"/>
                      <a:r>
                        <a:rPr lang="it-IT" sz="1100">
                          <a:effectLst/>
                        </a:rPr>
                        <a:t>Clicca su “Inserisci raccolto”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942988240"/>
                  </a:ext>
                </a:extLst>
              </a:tr>
              <a:tr h="0">
                <a:tc>
                  <a:txBody>
                    <a:bodyPr/>
                    <a:lstStyle/>
                    <a:p>
                      <a:pPr rtl="0" fontAlgn="base"/>
                      <a:r>
                        <a:rPr lang="it-IT" sz="1100">
                          <a:effectLst/>
                        </a:rPr>
                        <a:t>6 </a:t>
                      </a:r>
                      <a:endParaRPr lang="it-IT">
                        <a:effectLst/>
                      </a:endParaRPr>
                    </a:p>
                  </a:txBody>
                  <a:tcPr/>
                </a:tc>
                <a:tc>
                  <a:txBody>
                    <a:bodyPr/>
                    <a:lstStyle/>
                    <a:p>
                      <a:pPr rtl="0" fontAlgn="base"/>
                      <a:r>
                        <a:rPr lang="it-IT" sz="1100">
                          <a:effectLst/>
                        </a:rPr>
                        <a:t>Sistema </a:t>
                      </a:r>
                      <a:endParaRPr lang="it-IT">
                        <a:effectLst/>
                      </a:endParaRPr>
                    </a:p>
                  </a:txBody>
                  <a:tcPr/>
                </a:tc>
                <a:tc gridSpan="4">
                  <a:txBody>
                    <a:bodyPr/>
                    <a:lstStyle/>
                    <a:p>
                      <a:pPr rtl="0" fontAlgn="base"/>
                      <a:r>
                        <a:rPr lang="it-IT" sz="1100">
                          <a:effectLst/>
                        </a:rPr>
                        <a:t>Mostra un form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902023243"/>
                  </a:ext>
                </a:extLst>
              </a:tr>
              <a:tr h="0">
                <a:tc>
                  <a:txBody>
                    <a:bodyPr/>
                    <a:lstStyle/>
                    <a:p>
                      <a:pPr rtl="0" fontAlgn="base"/>
                      <a:r>
                        <a:rPr lang="it-IT" sz="1100">
                          <a:effectLst/>
                        </a:rPr>
                        <a:t>7 </a:t>
                      </a:r>
                      <a:endParaRPr lang="it-IT">
                        <a:effectLst/>
                      </a:endParaRPr>
                    </a:p>
                  </a:txBody>
                  <a:tcPr/>
                </a:tc>
                <a:tc>
                  <a:txBody>
                    <a:bodyPr/>
                    <a:lstStyle/>
                    <a:p>
                      <a:pPr rtl="0" fontAlgn="base"/>
                      <a:r>
                        <a:rPr lang="it-IT" sz="1100">
                          <a:effectLst/>
                        </a:rPr>
                        <a:t>Utente </a:t>
                      </a:r>
                      <a:endParaRPr lang="it-IT">
                        <a:effectLst/>
                      </a:endParaRPr>
                    </a:p>
                  </a:txBody>
                  <a:tcPr/>
                </a:tc>
                <a:tc gridSpan="4">
                  <a:txBody>
                    <a:bodyPr/>
                    <a:lstStyle/>
                    <a:p>
                      <a:pPr rtl="0" fontAlgn="base"/>
                      <a:r>
                        <a:rPr lang="it-IT" sz="1100">
                          <a:effectLst/>
                        </a:rPr>
                        <a:t>Compila il form inserendo i dati del raccolto, ed infine clicca su “Inserisci”.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86955381"/>
                  </a:ext>
                </a:extLst>
              </a:tr>
              <a:tr h="0">
                <a:tc gridSpan="6">
                  <a:txBody>
                    <a:bodyPr/>
                    <a:lstStyle/>
                    <a:p>
                      <a:pPr rtl="0" fontAlgn="base"/>
                      <a:r>
                        <a:rPr lang="it-IT" sz="1100">
                          <a:effectLst/>
                        </a:rPr>
                        <a:t>I Scenario/Flusso di eventi alternativo: Inserimento confermato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2996137172"/>
                  </a:ext>
                </a:extLst>
              </a:tr>
              <a:tr h="0">
                <a:tc>
                  <a:txBody>
                    <a:bodyPr/>
                    <a:lstStyle/>
                    <a:p>
                      <a:pPr rtl="0" fontAlgn="base"/>
                      <a:r>
                        <a:rPr lang="it-IT" sz="1100">
                          <a:effectLst/>
                        </a:rPr>
                        <a:t>7a.1 </a:t>
                      </a:r>
                      <a:endParaRPr lang="it-IT">
                        <a:effectLst/>
                      </a:endParaRPr>
                    </a:p>
                  </a:txBody>
                  <a:tcPr/>
                </a:tc>
                <a:tc>
                  <a:txBody>
                    <a:bodyPr/>
                    <a:lstStyle/>
                    <a:p>
                      <a:pPr rtl="0" fontAlgn="base"/>
                      <a:r>
                        <a:rPr lang="it-IT" sz="1100">
                          <a:effectLst/>
                        </a:rPr>
                        <a:t>Sistema </a:t>
                      </a:r>
                      <a:endParaRPr lang="it-IT">
                        <a:effectLst/>
                      </a:endParaRPr>
                    </a:p>
                  </a:txBody>
                  <a:tcPr/>
                </a:tc>
                <a:tc gridSpan="4">
                  <a:txBody>
                    <a:bodyPr/>
                    <a:lstStyle/>
                    <a:p>
                      <a:pPr rtl="0" fontAlgn="base"/>
                      <a:r>
                        <a:rPr lang="it-IT" sz="1100">
                          <a:effectLst/>
                        </a:rPr>
                        <a:t>Il sistema mostra un messaggio di conferma relativo all’inserimento del raccolto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1229757986"/>
                  </a:ext>
                </a:extLst>
              </a:tr>
              <a:tr h="0">
                <a:tc gridSpan="6">
                  <a:txBody>
                    <a:bodyPr/>
                    <a:lstStyle/>
                    <a:p>
                      <a:pPr rtl="0" fontAlgn="base"/>
                      <a:r>
                        <a:rPr lang="it-IT" sz="1100">
                          <a:effectLst/>
                        </a:rPr>
                        <a:t>II Scenario/Flusso di eventi alternativo: Campo obbligatorio del form non compilato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3749983476"/>
                  </a:ext>
                </a:extLst>
              </a:tr>
              <a:tr h="0">
                <a:tc>
                  <a:txBody>
                    <a:bodyPr/>
                    <a:lstStyle/>
                    <a:p>
                      <a:pPr rtl="0" fontAlgn="base"/>
                      <a:r>
                        <a:rPr lang="it-IT" sz="1100">
                          <a:effectLst/>
                        </a:rPr>
                        <a:t>7b.1 </a:t>
                      </a:r>
                      <a:endParaRPr lang="it-IT">
                        <a:effectLst/>
                      </a:endParaRPr>
                    </a:p>
                  </a:txBody>
                  <a:tcPr/>
                </a:tc>
                <a:tc>
                  <a:txBody>
                    <a:bodyPr/>
                    <a:lstStyle/>
                    <a:p>
                      <a:pPr rtl="0" fontAlgn="base"/>
                      <a:r>
                        <a:rPr lang="it-IT" sz="1100">
                          <a:effectLst/>
                        </a:rPr>
                        <a:t>Sistema </a:t>
                      </a:r>
                      <a:endParaRPr lang="it-IT">
                        <a:effectLst/>
                      </a:endParaRPr>
                    </a:p>
                  </a:txBody>
                  <a:tcPr/>
                </a:tc>
                <a:tc gridSpan="4">
                  <a:txBody>
                    <a:bodyPr/>
                    <a:lstStyle/>
                    <a:p>
                      <a:pPr rtl="0" fontAlgn="base"/>
                      <a:r>
                        <a:rPr lang="it-IT" sz="1100">
                          <a:effectLst/>
                        </a:rPr>
                        <a:t>Il sistema avvisa l’utente che non ha compilato un campo del form. </a:t>
                      </a:r>
                      <a:endParaRPr lang="it-IT">
                        <a:effectLst/>
                      </a:endParaRPr>
                    </a:p>
                  </a:txBody>
                  <a:tcPr/>
                </a:tc>
                <a:tc hMerge="1">
                  <a:txBody>
                    <a:bodyPr/>
                    <a:lstStyle/>
                    <a:p>
                      <a:endParaRPr lang="it-IT"/>
                    </a:p>
                  </a:txBody>
                  <a:tcPr/>
                </a:tc>
                <a:tc hMerge="1">
                  <a:txBody>
                    <a:bodyPr/>
                    <a:lstStyle/>
                    <a:p>
                      <a:endParaRPr lang="it-IT"/>
                    </a:p>
                  </a:txBody>
                  <a:tcPr/>
                </a:tc>
                <a:tc hMerge="1">
                  <a:txBody>
                    <a:bodyPr/>
                    <a:lstStyle/>
                    <a:p>
                      <a:endParaRPr lang="it-IT"/>
                    </a:p>
                  </a:txBody>
                  <a:tcPr/>
                </a:tc>
                <a:extLst>
                  <a:ext uri="{0D108BD9-81ED-4DB2-BD59-A6C34878D82A}">
                    <a16:rowId xmlns:a16="http://schemas.microsoft.com/office/drawing/2014/main" val="3989759367"/>
                  </a:ext>
                </a:extLst>
              </a:tr>
            </a:tbl>
          </a:graphicData>
        </a:graphic>
      </p:graphicFrame>
      <p:sp>
        <p:nvSpPr>
          <p:cNvPr id="12" name="CasellaDiTesto 11">
            <a:extLst>
              <a:ext uri="{FF2B5EF4-FFF2-40B4-BE49-F238E27FC236}">
                <a16:creationId xmlns:a16="http://schemas.microsoft.com/office/drawing/2014/main" id="{B037CF2F-DC1B-4507-9DA4-F2C0632C524F}"/>
              </a:ext>
            </a:extLst>
          </p:cNvPr>
          <p:cNvSpPr txBox="1"/>
          <p:nvPr/>
        </p:nvSpPr>
        <p:spPr>
          <a:xfrm>
            <a:off x="4776952" y="3909848"/>
            <a:ext cx="2743200"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1100">
              <a:latin typeface="Calibri"/>
              <a:cs typeface="Calibri"/>
            </a:endParaRPr>
          </a:p>
          <a:p>
            <a:endParaRPr lang="en-US">
              <a:latin typeface="Segoe UI"/>
              <a:cs typeface="Segoe UI"/>
            </a:endParaRPr>
          </a:p>
        </p:txBody>
      </p:sp>
    </p:spTree>
    <p:extLst>
      <p:ext uri="{BB962C8B-B14F-4D97-AF65-F5344CB8AC3E}">
        <p14:creationId xmlns:p14="http://schemas.microsoft.com/office/powerpoint/2010/main" val="4082753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Idee iniziali </a:t>
            </a:r>
            <a:r>
              <a:rPr lang="it-IT" b="1">
                <a:solidFill>
                  <a:schemeClr val="tx1"/>
                </a:solidFill>
                <a:effectLst>
                  <a:outerShdw blurRad="38100" dist="38100" dir="2700000" algn="tl">
                    <a:srgbClr val="000000">
                      <a:alpha val="43137"/>
                    </a:srgbClr>
                  </a:outerShdw>
                </a:effectLst>
                <a:latin typeface="+mn-lt"/>
              </a:rPr>
              <a:t>di design in contrapposizione</a:t>
            </a:r>
          </a:p>
        </p:txBody>
      </p:sp>
      <p:pic>
        <p:nvPicPr>
          <p:cNvPr id="2" name="Immagine 3" descr="Immagine che contiene screenshot&#10;&#10;Descrizione generata con affidabilità molto elevata">
            <a:extLst>
              <a:ext uri="{FF2B5EF4-FFF2-40B4-BE49-F238E27FC236}">
                <a16:creationId xmlns:a16="http://schemas.microsoft.com/office/drawing/2014/main" id="{BCAC41C5-9F6D-42AC-879D-DCE86F833379}"/>
              </a:ext>
            </a:extLst>
          </p:cNvPr>
          <p:cNvPicPr>
            <a:picLocks noChangeAspect="1"/>
          </p:cNvPicPr>
          <p:nvPr/>
        </p:nvPicPr>
        <p:blipFill>
          <a:blip r:embed="rId3"/>
          <a:stretch>
            <a:fillRect/>
          </a:stretch>
        </p:blipFill>
        <p:spPr>
          <a:xfrm>
            <a:off x="3276600" y="2017221"/>
            <a:ext cx="5638799" cy="4511357"/>
          </a:xfrm>
          <a:prstGeom prst="rect">
            <a:avLst/>
          </a:prstGeom>
          <a:ln>
            <a:noFill/>
          </a:ln>
          <a:effectLst>
            <a:outerShdw blurRad="292100" dist="139700" dir="2700000" algn="tl" rotWithShape="0">
              <a:srgbClr val="333333">
                <a:alpha val="65000"/>
              </a:srgbClr>
            </a:outerShdw>
          </a:effectLst>
        </p:spPr>
      </p:pic>
      <p:sp>
        <p:nvSpPr>
          <p:cNvPr id="6" name="CasellaDiTesto 5">
            <a:extLst>
              <a:ext uri="{FF2B5EF4-FFF2-40B4-BE49-F238E27FC236}">
                <a16:creationId xmlns:a16="http://schemas.microsoft.com/office/drawing/2014/main" id="{49027EB0-E27D-485B-AF49-3E013F0BCF7D}"/>
              </a:ext>
            </a:extLst>
          </p:cNvPr>
          <p:cNvSpPr txBox="1"/>
          <p:nvPr/>
        </p:nvSpPr>
        <p:spPr>
          <a:xfrm>
            <a:off x="5181599" y="1237954"/>
            <a:ext cx="18288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2400" b="1">
                <a:solidFill>
                  <a:schemeClr val="accent2">
                    <a:lumMod val="75000"/>
                  </a:schemeClr>
                </a:solidFill>
                <a:effectLst>
                  <a:outerShdw blurRad="38100" dist="38100" dir="2700000" algn="tl">
                    <a:srgbClr val="000000">
                      <a:alpha val="43137"/>
                    </a:srgbClr>
                  </a:outerShdw>
                </a:effectLst>
              </a:rPr>
              <a:t>PRIMA </a:t>
            </a:r>
            <a:r>
              <a:rPr lang="it-IT" sz="2400" b="1">
                <a:effectLst>
                  <a:outerShdw blurRad="38100" dist="38100" dir="2700000" algn="tl">
                    <a:srgbClr val="000000">
                      <a:alpha val="43137"/>
                    </a:srgbClr>
                  </a:outerShdw>
                </a:effectLst>
              </a:rPr>
              <a:t>IDEA</a:t>
            </a:r>
          </a:p>
        </p:txBody>
      </p:sp>
    </p:spTree>
    <p:extLst>
      <p:ext uri="{BB962C8B-B14F-4D97-AF65-F5344CB8AC3E}">
        <p14:creationId xmlns:p14="http://schemas.microsoft.com/office/powerpoint/2010/main" val="1571201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Idee iniziali </a:t>
            </a:r>
            <a:r>
              <a:rPr lang="it-IT" b="1">
                <a:solidFill>
                  <a:schemeClr val="tx1"/>
                </a:solidFill>
                <a:effectLst>
                  <a:outerShdw blurRad="38100" dist="38100" dir="2700000" algn="tl">
                    <a:srgbClr val="000000">
                      <a:alpha val="43137"/>
                    </a:srgbClr>
                  </a:outerShdw>
                </a:effectLst>
                <a:latin typeface="+mn-lt"/>
              </a:rPr>
              <a:t>di design in contrapposizione</a:t>
            </a:r>
          </a:p>
        </p:txBody>
      </p:sp>
      <p:sp>
        <p:nvSpPr>
          <p:cNvPr id="6" name="CasellaDiTesto 5">
            <a:extLst>
              <a:ext uri="{FF2B5EF4-FFF2-40B4-BE49-F238E27FC236}">
                <a16:creationId xmlns:a16="http://schemas.microsoft.com/office/drawing/2014/main" id="{49027EB0-E27D-485B-AF49-3E013F0BCF7D}"/>
              </a:ext>
            </a:extLst>
          </p:cNvPr>
          <p:cNvSpPr txBox="1"/>
          <p:nvPr/>
        </p:nvSpPr>
        <p:spPr>
          <a:xfrm>
            <a:off x="4790378" y="1243088"/>
            <a:ext cx="261124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2400" b="1">
                <a:solidFill>
                  <a:schemeClr val="accent2">
                    <a:lumMod val="75000"/>
                  </a:schemeClr>
                </a:solidFill>
                <a:effectLst>
                  <a:outerShdw blurRad="38100" dist="38100" dir="2700000" algn="tl">
                    <a:srgbClr val="000000">
                      <a:alpha val="43137"/>
                    </a:srgbClr>
                  </a:outerShdw>
                </a:effectLst>
              </a:rPr>
              <a:t>SECONDA </a:t>
            </a:r>
            <a:r>
              <a:rPr lang="it-IT" sz="2400" b="1">
                <a:effectLst>
                  <a:outerShdw blurRad="38100" dist="38100" dir="2700000" algn="tl">
                    <a:srgbClr val="000000">
                      <a:alpha val="43137"/>
                    </a:srgbClr>
                  </a:outerShdw>
                </a:effectLst>
              </a:rPr>
              <a:t>IDEA</a:t>
            </a:r>
          </a:p>
        </p:txBody>
      </p:sp>
      <p:pic>
        <p:nvPicPr>
          <p:cNvPr id="5" name="Immagine 7" descr="Immagine che contiene screenshot&#10;&#10;Descrizione generata con affidabilità molto elevata">
            <a:extLst>
              <a:ext uri="{FF2B5EF4-FFF2-40B4-BE49-F238E27FC236}">
                <a16:creationId xmlns:a16="http://schemas.microsoft.com/office/drawing/2014/main" id="{DCA61B2A-39BE-492D-9435-8933A1916DFF}"/>
              </a:ext>
            </a:extLst>
          </p:cNvPr>
          <p:cNvPicPr>
            <a:picLocks noChangeAspect="1"/>
          </p:cNvPicPr>
          <p:nvPr/>
        </p:nvPicPr>
        <p:blipFill>
          <a:blip r:embed="rId3"/>
          <a:stretch>
            <a:fillRect/>
          </a:stretch>
        </p:blipFill>
        <p:spPr>
          <a:xfrm>
            <a:off x="3491344" y="2027489"/>
            <a:ext cx="5209309" cy="450108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05757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Idee iniziali </a:t>
            </a:r>
            <a:r>
              <a:rPr lang="it-IT" b="1">
                <a:solidFill>
                  <a:schemeClr val="tx1"/>
                </a:solidFill>
                <a:effectLst>
                  <a:outerShdw blurRad="38100" dist="38100" dir="2700000" algn="tl">
                    <a:srgbClr val="000000">
                      <a:alpha val="43137"/>
                    </a:srgbClr>
                  </a:outerShdw>
                </a:effectLst>
                <a:latin typeface="+mn-lt"/>
              </a:rPr>
              <a:t>di design in contrapposizione</a:t>
            </a:r>
          </a:p>
        </p:txBody>
      </p:sp>
      <p:sp>
        <p:nvSpPr>
          <p:cNvPr id="6" name="CasellaDiTesto 5">
            <a:extLst>
              <a:ext uri="{FF2B5EF4-FFF2-40B4-BE49-F238E27FC236}">
                <a16:creationId xmlns:a16="http://schemas.microsoft.com/office/drawing/2014/main" id="{49027EB0-E27D-485B-AF49-3E013F0BCF7D}"/>
              </a:ext>
            </a:extLst>
          </p:cNvPr>
          <p:cNvSpPr txBox="1"/>
          <p:nvPr/>
        </p:nvSpPr>
        <p:spPr>
          <a:xfrm>
            <a:off x="5063755" y="1081720"/>
            <a:ext cx="261124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2400" b="1">
                <a:solidFill>
                  <a:schemeClr val="accent2">
                    <a:lumMod val="75000"/>
                  </a:schemeClr>
                </a:solidFill>
                <a:effectLst>
                  <a:outerShdw blurRad="38100" dist="38100" dir="2700000" algn="tl">
                    <a:srgbClr val="000000">
                      <a:alpha val="43137"/>
                    </a:srgbClr>
                  </a:outerShdw>
                </a:effectLst>
              </a:rPr>
              <a:t>TERZA </a:t>
            </a:r>
            <a:r>
              <a:rPr lang="it-IT" sz="2400" b="1">
                <a:effectLst>
                  <a:outerShdw blurRad="38100" dist="38100" dir="2700000" algn="tl">
                    <a:srgbClr val="000000">
                      <a:alpha val="43137"/>
                    </a:srgbClr>
                  </a:outerShdw>
                </a:effectLst>
              </a:rPr>
              <a:t>IDEA</a:t>
            </a:r>
          </a:p>
        </p:txBody>
      </p:sp>
      <p:pic>
        <p:nvPicPr>
          <p:cNvPr id="7" name="Immagine 3" descr="Immagine che contiene screenshot&#10;&#10;Descrizione generata con affidabilità molto elevata">
            <a:extLst>
              <a:ext uri="{FF2B5EF4-FFF2-40B4-BE49-F238E27FC236}">
                <a16:creationId xmlns:a16="http://schemas.microsoft.com/office/drawing/2014/main" id="{8F1628EB-24EA-4657-B52D-5CDB23667C17}"/>
              </a:ext>
            </a:extLst>
          </p:cNvPr>
          <p:cNvPicPr>
            <a:picLocks noChangeAspect="1"/>
          </p:cNvPicPr>
          <p:nvPr/>
        </p:nvPicPr>
        <p:blipFill>
          <a:blip r:embed="rId3"/>
          <a:stretch>
            <a:fillRect/>
          </a:stretch>
        </p:blipFill>
        <p:spPr>
          <a:xfrm>
            <a:off x="3958564" y="1704753"/>
            <a:ext cx="4274868" cy="49235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3294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634583" y="526203"/>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Paper </a:t>
            </a:r>
            <a:r>
              <a:rPr lang="it-IT" b="1">
                <a:solidFill>
                  <a:schemeClr val="tx1"/>
                </a:solidFill>
                <a:effectLst>
                  <a:outerShdw blurRad="38100" dist="38100" dir="2700000" algn="tl">
                    <a:srgbClr val="000000">
                      <a:alpha val="43137"/>
                    </a:srgbClr>
                  </a:outerShdw>
                </a:effectLst>
                <a:latin typeface="+mn-lt"/>
              </a:rPr>
              <a:t>sketch </a:t>
            </a:r>
          </a:p>
        </p:txBody>
      </p:sp>
      <p:pic>
        <p:nvPicPr>
          <p:cNvPr id="6" name="Immagine 6" descr="Immagine che contiene screenshot&#10;&#10;Descrizione generata con affidabilità molto elevata">
            <a:extLst>
              <a:ext uri="{FF2B5EF4-FFF2-40B4-BE49-F238E27FC236}">
                <a16:creationId xmlns:a16="http://schemas.microsoft.com/office/drawing/2014/main" id="{50750CB7-180C-4786-BA4B-0F6DC8AD3EC7}"/>
              </a:ext>
            </a:extLst>
          </p:cNvPr>
          <p:cNvPicPr>
            <a:picLocks noChangeAspect="1"/>
          </p:cNvPicPr>
          <p:nvPr/>
        </p:nvPicPr>
        <p:blipFill rotWithShape="1">
          <a:blip r:embed="rId3"/>
          <a:srcRect r="173" b="55666"/>
          <a:stretch/>
        </p:blipFill>
        <p:spPr>
          <a:xfrm>
            <a:off x="2306422" y="2076812"/>
            <a:ext cx="7579156" cy="4113688"/>
          </a:xfrm>
          <a:prstGeom prst="rect">
            <a:avLst/>
          </a:prstGeom>
          <a:ln>
            <a:noFill/>
          </a:ln>
          <a:effectLst>
            <a:outerShdw blurRad="292100" dist="139700" dir="2700000" algn="tl" rotWithShape="0">
              <a:srgbClr val="333333">
                <a:alpha val="65000"/>
              </a:srgbClr>
            </a:outerShdw>
          </a:effectLst>
        </p:spPr>
      </p:pic>
      <p:sp>
        <p:nvSpPr>
          <p:cNvPr id="7" name="CasellaDiTesto 6">
            <a:extLst>
              <a:ext uri="{FF2B5EF4-FFF2-40B4-BE49-F238E27FC236}">
                <a16:creationId xmlns:a16="http://schemas.microsoft.com/office/drawing/2014/main" id="{C1163FC8-7240-4228-AE2C-B266263A9F09}"/>
              </a:ext>
            </a:extLst>
          </p:cNvPr>
          <p:cNvSpPr txBox="1"/>
          <p:nvPr/>
        </p:nvSpPr>
        <p:spPr>
          <a:xfrm>
            <a:off x="3941618" y="1412307"/>
            <a:ext cx="43087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SCELTA DEL CAMPO </a:t>
            </a:r>
            <a:r>
              <a:rPr lang="it-IT" b="1" i="1">
                <a:effectLst>
                  <a:outerShdw blurRad="38100" dist="38100" dir="2700000" algn="tl">
                    <a:srgbClr val="000000">
                      <a:alpha val="43137"/>
                    </a:srgbClr>
                  </a:outerShdw>
                </a:effectLst>
                <a:latin typeface="Avenir Next LT Pro" panose="020B0504020202020204" pitchFamily="34" charset="0"/>
              </a:rPr>
              <a:t>DOPO IL LOGIN</a:t>
            </a:r>
          </a:p>
        </p:txBody>
      </p:sp>
    </p:spTree>
    <p:extLst>
      <p:ext uri="{BB962C8B-B14F-4D97-AF65-F5344CB8AC3E}">
        <p14:creationId xmlns:p14="http://schemas.microsoft.com/office/powerpoint/2010/main" val="831293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3" descr="Immagine che contiene screenshot&#10;&#10;Descrizione generata con affidabilità molto elevata">
            <a:extLst>
              <a:ext uri="{FF2B5EF4-FFF2-40B4-BE49-F238E27FC236}">
                <a16:creationId xmlns:a16="http://schemas.microsoft.com/office/drawing/2014/main" id="{CB1926AB-6492-49B7-B2A2-D7D2CDC36AC4}"/>
              </a:ext>
            </a:extLst>
          </p:cNvPr>
          <p:cNvPicPr>
            <a:picLocks noChangeAspect="1"/>
          </p:cNvPicPr>
          <p:nvPr/>
        </p:nvPicPr>
        <p:blipFill rotWithShape="1">
          <a:blip r:embed="rId3"/>
          <a:srcRect l="732" r="1103" b="23600"/>
          <a:stretch/>
        </p:blipFill>
        <p:spPr>
          <a:xfrm>
            <a:off x="3186261" y="1527142"/>
            <a:ext cx="5109328" cy="4999969"/>
          </a:xfrm>
          <a:prstGeom prst="rect">
            <a:avLst/>
          </a:prstGeom>
          <a:ln>
            <a:noFill/>
          </a:ln>
          <a:effectLst>
            <a:outerShdw blurRad="292100" dist="139700" dir="2700000" algn="tl" rotWithShape="0">
              <a:srgbClr val="333333">
                <a:alpha val="65000"/>
              </a:srgbClr>
            </a:outerShdw>
          </a:effectLst>
        </p:spPr>
      </p:pic>
      <p:sp>
        <p:nvSpPr>
          <p:cNvPr id="6" name="Titolo 9">
            <a:extLst>
              <a:ext uri="{FF2B5EF4-FFF2-40B4-BE49-F238E27FC236}">
                <a16:creationId xmlns:a16="http://schemas.microsoft.com/office/drawing/2014/main" id="{B5A185BE-71EC-4F06-8538-B049B33F455E}"/>
              </a:ext>
            </a:extLst>
          </p:cNvPr>
          <p:cNvSpPr txBox="1">
            <a:spLocks/>
          </p:cNvSpPr>
          <p:nvPr/>
        </p:nvSpPr>
        <p:spPr>
          <a:xfrm>
            <a:off x="508907" y="33088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Paper </a:t>
            </a:r>
            <a:r>
              <a:rPr lang="it-IT" b="1">
                <a:solidFill>
                  <a:schemeClr val="tx1"/>
                </a:solidFill>
                <a:effectLst>
                  <a:outerShdw blurRad="38100" dist="38100" dir="2700000" algn="tl">
                    <a:srgbClr val="000000">
                      <a:alpha val="43137"/>
                    </a:srgbClr>
                  </a:outerShdw>
                </a:effectLst>
                <a:latin typeface="+mn-lt"/>
              </a:rPr>
              <a:t>sketch </a:t>
            </a:r>
          </a:p>
        </p:txBody>
      </p:sp>
      <p:sp>
        <p:nvSpPr>
          <p:cNvPr id="7" name="CasellaDiTesto 6">
            <a:extLst>
              <a:ext uri="{FF2B5EF4-FFF2-40B4-BE49-F238E27FC236}">
                <a16:creationId xmlns:a16="http://schemas.microsoft.com/office/drawing/2014/main" id="{2CE4FD52-A035-41BE-81C5-F1D2D04C5B32}"/>
              </a:ext>
            </a:extLst>
          </p:cNvPr>
          <p:cNvSpPr txBox="1"/>
          <p:nvPr/>
        </p:nvSpPr>
        <p:spPr>
          <a:xfrm>
            <a:off x="4203760" y="957520"/>
            <a:ext cx="43087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GESTIONE </a:t>
            </a:r>
            <a:r>
              <a:rPr lang="it-IT" b="1" i="1">
                <a:effectLst>
                  <a:outerShdw blurRad="38100" dist="38100" dir="2700000" algn="tl">
                    <a:srgbClr val="000000">
                      <a:alpha val="43137"/>
                    </a:srgbClr>
                  </a:outerShdw>
                </a:effectLst>
                <a:latin typeface="Avenir Next LT Pro" panose="020B0504020202020204" pitchFamily="34" charset="0"/>
              </a:rPr>
              <a:t>SEGNALAZIONI</a:t>
            </a:r>
          </a:p>
        </p:txBody>
      </p:sp>
    </p:spTree>
    <p:extLst>
      <p:ext uri="{BB962C8B-B14F-4D97-AF65-F5344CB8AC3E}">
        <p14:creationId xmlns:p14="http://schemas.microsoft.com/office/powerpoint/2010/main" val="1372859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3" descr="Immagine che contiene screenshot, bianco&#10;&#10;Descrizione generata con affidabilità molto elevata">
            <a:extLst>
              <a:ext uri="{FF2B5EF4-FFF2-40B4-BE49-F238E27FC236}">
                <a16:creationId xmlns:a16="http://schemas.microsoft.com/office/drawing/2014/main" id="{648EE944-13C9-4FA4-8DEC-EF0B08D96AD2}"/>
              </a:ext>
            </a:extLst>
          </p:cNvPr>
          <p:cNvPicPr>
            <a:picLocks noChangeAspect="1"/>
          </p:cNvPicPr>
          <p:nvPr/>
        </p:nvPicPr>
        <p:blipFill rotWithShape="1">
          <a:blip r:embed="rId3"/>
          <a:srcRect r="509" b="39946"/>
          <a:stretch/>
        </p:blipFill>
        <p:spPr>
          <a:xfrm>
            <a:off x="3157927" y="1823986"/>
            <a:ext cx="5876145" cy="4462077"/>
          </a:xfrm>
          <a:prstGeom prst="rect">
            <a:avLst/>
          </a:prstGeom>
          <a:ln>
            <a:noFill/>
          </a:ln>
          <a:effectLst>
            <a:outerShdw blurRad="292100" dist="139700" dir="2700000" algn="tl" rotWithShape="0">
              <a:srgbClr val="333333">
                <a:alpha val="65000"/>
              </a:srgbClr>
            </a:outerShdw>
          </a:effectLst>
        </p:spPr>
      </p:pic>
      <p:sp>
        <p:nvSpPr>
          <p:cNvPr id="4" name="CasellaDiTesto 3">
            <a:extLst>
              <a:ext uri="{FF2B5EF4-FFF2-40B4-BE49-F238E27FC236}">
                <a16:creationId xmlns:a16="http://schemas.microsoft.com/office/drawing/2014/main" id="{103D5CF2-498E-4C69-94A3-13861BCDA551}"/>
              </a:ext>
            </a:extLst>
          </p:cNvPr>
          <p:cNvSpPr txBox="1"/>
          <p:nvPr/>
        </p:nvSpPr>
        <p:spPr>
          <a:xfrm>
            <a:off x="4552552" y="1188237"/>
            <a:ext cx="43087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MAPPA </a:t>
            </a:r>
            <a:r>
              <a:rPr lang="it-IT" b="1" i="1">
                <a:effectLst>
                  <a:outerShdw blurRad="38100" dist="38100" dir="2700000" algn="tl">
                    <a:srgbClr val="000000">
                      <a:alpha val="43137"/>
                    </a:srgbClr>
                  </a:outerShdw>
                </a:effectLst>
                <a:latin typeface="Avenir Next LT Pro" panose="020B0504020202020204" pitchFamily="34" charset="0"/>
              </a:rPr>
              <a:t>SEGNALAZIONI</a:t>
            </a:r>
          </a:p>
        </p:txBody>
      </p:sp>
      <p:sp>
        <p:nvSpPr>
          <p:cNvPr id="7" name="Titolo 9">
            <a:extLst>
              <a:ext uri="{FF2B5EF4-FFF2-40B4-BE49-F238E27FC236}">
                <a16:creationId xmlns:a16="http://schemas.microsoft.com/office/drawing/2014/main" id="{95BC7B88-F270-4612-91BC-5F719D7DF3AB}"/>
              </a:ext>
            </a:extLst>
          </p:cNvPr>
          <p:cNvSpPr txBox="1">
            <a:spLocks/>
          </p:cNvSpPr>
          <p:nvPr/>
        </p:nvSpPr>
        <p:spPr>
          <a:xfrm>
            <a:off x="508907" y="33088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Paper </a:t>
            </a:r>
            <a:r>
              <a:rPr lang="it-IT" b="1">
                <a:solidFill>
                  <a:schemeClr val="tx1"/>
                </a:solidFill>
                <a:effectLst>
                  <a:outerShdw blurRad="38100" dist="38100" dir="2700000" algn="tl">
                    <a:srgbClr val="000000">
                      <a:alpha val="43137"/>
                    </a:srgbClr>
                  </a:outerShdw>
                </a:effectLst>
                <a:latin typeface="+mn-lt"/>
              </a:rPr>
              <a:t>sketch </a:t>
            </a:r>
          </a:p>
        </p:txBody>
      </p:sp>
    </p:spTree>
    <p:extLst>
      <p:ext uri="{BB962C8B-B14F-4D97-AF65-F5344CB8AC3E}">
        <p14:creationId xmlns:p14="http://schemas.microsoft.com/office/powerpoint/2010/main" val="15867773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magine 3" descr="Immagine che contiene screenshot&#10;&#10;Descrizione generata con affidabilità molto elevata">
            <a:extLst>
              <a:ext uri="{FF2B5EF4-FFF2-40B4-BE49-F238E27FC236}">
                <a16:creationId xmlns:a16="http://schemas.microsoft.com/office/drawing/2014/main" id="{8395825E-02AC-4702-BEAC-BF4C3FD00C84}"/>
              </a:ext>
            </a:extLst>
          </p:cNvPr>
          <p:cNvPicPr>
            <a:picLocks noChangeAspect="1"/>
          </p:cNvPicPr>
          <p:nvPr/>
        </p:nvPicPr>
        <p:blipFill rotWithShape="1">
          <a:blip r:embed="rId3"/>
          <a:srcRect l="551" t="4034" r="760" b="4135"/>
          <a:stretch/>
        </p:blipFill>
        <p:spPr>
          <a:xfrm>
            <a:off x="3148553" y="1632984"/>
            <a:ext cx="5882326" cy="4969542"/>
          </a:xfrm>
          <a:prstGeom prst="rect">
            <a:avLst/>
          </a:prstGeom>
          <a:ln>
            <a:noFill/>
          </a:ln>
          <a:effectLst>
            <a:outerShdw blurRad="292100" dist="139700" dir="2700000" algn="tl" rotWithShape="0">
              <a:srgbClr val="333333">
                <a:alpha val="65000"/>
              </a:srgbClr>
            </a:outerShdw>
          </a:effectLst>
        </p:spPr>
      </p:pic>
      <p:sp>
        <p:nvSpPr>
          <p:cNvPr id="6" name="Titolo 9">
            <a:extLst>
              <a:ext uri="{FF2B5EF4-FFF2-40B4-BE49-F238E27FC236}">
                <a16:creationId xmlns:a16="http://schemas.microsoft.com/office/drawing/2014/main" id="{B4992E2E-E9AB-49E2-BBF0-123A26E53E19}"/>
              </a:ext>
            </a:extLst>
          </p:cNvPr>
          <p:cNvSpPr txBox="1">
            <a:spLocks/>
          </p:cNvSpPr>
          <p:nvPr/>
        </p:nvSpPr>
        <p:spPr>
          <a:xfrm>
            <a:off x="508907" y="33088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Paper </a:t>
            </a:r>
            <a:r>
              <a:rPr lang="it-IT" b="1">
                <a:solidFill>
                  <a:schemeClr val="tx1"/>
                </a:solidFill>
                <a:effectLst>
                  <a:outerShdw blurRad="38100" dist="38100" dir="2700000" algn="tl">
                    <a:srgbClr val="000000">
                      <a:alpha val="43137"/>
                    </a:srgbClr>
                  </a:outerShdw>
                </a:effectLst>
                <a:latin typeface="+mn-lt"/>
              </a:rPr>
              <a:t>sketch </a:t>
            </a:r>
          </a:p>
        </p:txBody>
      </p:sp>
      <p:sp>
        <p:nvSpPr>
          <p:cNvPr id="7" name="CasellaDiTesto 6">
            <a:extLst>
              <a:ext uri="{FF2B5EF4-FFF2-40B4-BE49-F238E27FC236}">
                <a16:creationId xmlns:a16="http://schemas.microsoft.com/office/drawing/2014/main" id="{AB95FF31-EBF0-4152-9FF8-1E6616AB8D2B}"/>
              </a:ext>
            </a:extLst>
          </p:cNvPr>
          <p:cNvSpPr txBox="1"/>
          <p:nvPr/>
        </p:nvSpPr>
        <p:spPr>
          <a:xfrm>
            <a:off x="4411150" y="1092736"/>
            <a:ext cx="430876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INSERISCI </a:t>
            </a:r>
            <a:r>
              <a:rPr lang="it-IT" b="1" i="1">
                <a:effectLst>
                  <a:outerShdw blurRad="38100" dist="38100" dir="2700000" algn="tl">
                    <a:srgbClr val="000000">
                      <a:alpha val="43137"/>
                    </a:srgbClr>
                  </a:outerShdw>
                </a:effectLst>
                <a:latin typeface="Avenir Next LT Pro" panose="020B0504020202020204" pitchFamily="34" charset="0"/>
              </a:rPr>
              <a:t>SEGNALAZIONE</a:t>
            </a:r>
          </a:p>
        </p:txBody>
      </p:sp>
    </p:spTree>
    <p:extLst>
      <p:ext uri="{BB962C8B-B14F-4D97-AF65-F5344CB8AC3E}">
        <p14:creationId xmlns:p14="http://schemas.microsoft.com/office/powerpoint/2010/main" val="3789282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698572" y="3141895"/>
            <a:ext cx="8237022" cy="590931"/>
          </a:xfrm>
        </p:spPr>
        <p:txBody>
          <a:bodyPr rtlCol="0">
            <a:noAutofit/>
          </a:bodyPr>
          <a:lstStyle/>
          <a:p>
            <a:r>
              <a:rPr lang="it-IT" sz="4000" b="1">
                <a:solidFill>
                  <a:schemeClr val="accent2">
                    <a:lumMod val="75000"/>
                  </a:schemeClr>
                </a:solidFill>
                <a:effectLst>
                  <a:outerShdw blurRad="38100" dist="38100" dir="2700000" algn="tl">
                    <a:srgbClr val="000000">
                      <a:alpha val="43137"/>
                    </a:srgbClr>
                  </a:outerShdw>
                </a:effectLst>
                <a:latin typeface="+mn-lt"/>
              </a:rPr>
              <a:t>Prototipo Design in </a:t>
            </a:r>
            <a:r>
              <a:rPr lang="it-IT" sz="4000" b="1">
                <a:solidFill>
                  <a:schemeClr val="tx1"/>
                </a:solidFill>
                <a:effectLst>
                  <a:outerShdw blurRad="38100" dist="38100" dir="2700000" algn="tl">
                    <a:srgbClr val="000000">
                      <a:alpha val="43137"/>
                    </a:srgbClr>
                  </a:outerShdw>
                </a:effectLst>
                <a:latin typeface="+mn-lt"/>
              </a:rPr>
              <a:t>Adobe XD</a:t>
            </a:r>
          </a:p>
        </p:txBody>
      </p:sp>
      <p:sp>
        <p:nvSpPr>
          <p:cNvPr id="4" name="CasellaDiTesto 3">
            <a:extLst>
              <a:ext uri="{FF2B5EF4-FFF2-40B4-BE49-F238E27FC236}">
                <a16:creationId xmlns:a16="http://schemas.microsoft.com/office/drawing/2014/main" id="{734FA969-FB08-4BF9-97B0-0C8FD884EC52}"/>
              </a:ext>
            </a:extLst>
          </p:cNvPr>
          <p:cNvSpPr txBox="1"/>
          <p:nvPr/>
        </p:nvSpPr>
        <p:spPr>
          <a:xfrm>
            <a:off x="142875" y="4520911"/>
            <a:ext cx="447501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it-IT" sz="4000" b="1"/>
          </a:p>
        </p:txBody>
      </p:sp>
      <p:pic>
        <p:nvPicPr>
          <p:cNvPr id="3" name="Immagine 4" descr="Immagine che contiene disegnando, segnale&#10;&#10;Descrizione generata con affidabilità molto elevata">
            <a:extLst>
              <a:ext uri="{FF2B5EF4-FFF2-40B4-BE49-F238E27FC236}">
                <a16:creationId xmlns:a16="http://schemas.microsoft.com/office/drawing/2014/main" id="{B0787668-BE73-4127-A483-6A3F2B32B2EA}"/>
              </a:ext>
            </a:extLst>
          </p:cNvPr>
          <p:cNvPicPr>
            <a:picLocks noChangeAspect="1"/>
          </p:cNvPicPr>
          <p:nvPr/>
        </p:nvPicPr>
        <p:blipFill>
          <a:blip r:embed="rId3"/>
          <a:stretch>
            <a:fillRect/>
          </a:stretch>
        </p:blipFill>
        <p:spPr>
          <a:xfrm>
            <a:off x="701093" y="4396935"/>
            <a:ext cx="1856510" cy="1815639"/>
          </a:xfrm>
          <a:prstGeom prst="rect">
            <a:avLst/>
          </a:prstGeom>
        </p:spPr>
      </p:pic>
      <p:sp>
        <p:nvSpPr>
          <p:cNvPr id="2" name="CasellaDiTesto 1">
            <a:extLst>
              <a:ext uri="{FF2B5EF4-FFF2-40B4-BE49-F238E27FC236}">
                <a16:creationId xmlns:a16="http://schemas.microsoft.com/office/drawing/2014/main" id="{83BAACAB-616C-4EC9-BBB5-3B657E6F79F9}"/>
              </a:ext>
            </a:extLst>
          </p:cNvPr>
          <p:cNvSpPr txBox="1"/>
          <p:nvPr/>
        </p:nvSpPr>
        <p:spPr>
          <a:xfrm>
            <a:off x="3266863" y="4396935"/>
            <a:ext cx="724331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ea typeface="+mn-lt"/>
                <a:cs typeface="+mn-lt"/>
                <a:hlinkClick r:id="rId4">
                  <a:extLst>
                    <a:ext uri="{A12FA001-AC4F-418D-AE19-62706E023703}">
                      <ahyp:hlinkClr xmlns:ahyp="http://schemas.microsoft.com/office/drawing/2018/hyperlinkcolor" val="tx"/>
                    </a:ext>
                  </a:extLst>
                </a:hlinkClick>
              </a:rPr>
              <a:t>Avvia prototipo</a:t>
            </a:r>
            <a:endPar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endParaRPr>
          </a:p>
        </p:txBody>
      </p:sp>
    </p:spTree>
    <p:extLst>
      <p:ext uri="{BB962C8B-B14F-4D97-AF65-F5344CB8AC3E}">
        <p14:creationId xmlns:p14="http://schemas.microsoft.com/office/powerpoint/2010/main" val="2044518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446314" y="500215"/>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CHI </a:t>
            </a:r>
            <a:r>
              <a:rPr lang="it-IT" b="1">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SIAMO </a:t>
            </a:r>
          </a:p>
        </p:txBody>
      </p:sp>
      <p:sp>
        <p:nvSpPr>
          <p:cNvPr id="4" name="CasellaDiTesto 3">
            <a:extLst>
              <a:ext uri="{FF2B5EF4-FFF2-40B4-BE49-F238E27FC236}">
                <a16:creationId xmlns:a16="http://schemas.microsoft.com/office/drawing/2014/main" id="{1758C43C-3BD2-4A61-8E23-1325D5908AC6}"/>
              </a:ext>
            </a:extLst>
          </p:cNvPr>
          <p:cNvSpPr txBox="1"/>
          <p:nvPr/>
        </p:nvSpPr>
        <p:spPr>
          <a:xfrm>
            <a:off x="446319" y="1329978"/>
            <a:ext cx="4321707" cy="4401205"/>
          </a:xfrm>
          <a:prstGeom prst="rect">
            <a:avLst/>
          </a:prstGeom>
          <a:noFill/>
        </p:spPr>
        <p:txBody>
          <a:bodyPr wrap="square" rtlCol="0" anchor="t">
            <a:spAutoFit/>
          </a:bodyPr>
          <a:lstStyle/>
          <a:p>
            <a:r>
              <a:rPr lang="it-IT" sz="2000" b="1" i="1">
                <a:solidFill>
                  <a:schemeClr val="accent2">
                    <a:lumMod val="75000"/>
                  </a:schemeClr>
                </a:solidFill>
              </a:rPr>
              <a:t>Manager </a:t>
            </a:r>
            <a:r>
              <a:rPr lang="it-IT" sz="2000" b="1" i="1"/>
              <a:t>del gruppo</a:t>
            </a:r>
          </a:p>
          <a:p>
            <a:r>
              <a:rPr lang="it-IT" sz="2000">
                <a:latin typeface="Avenir Next LT Pro" panose="020B0604020202020204" pitchFamily="34" charset="0"/>
              </a:rPr>
              <a:t>Paolo Erra -  05121 05391</a:t>
            </a:r>
            <a:endParaRPr lang="it-IT">
              <a:latin typeface="Avenir Next LT Pro" panose="020B0604020202020204" pitchFamily="34" charset="0"/>
            </a:endParaRPr>
          </a:p>
          <a:p>
            <a:endParaRPr lang="it-IT" sz="2000" b="1">
              <a:solidFill>
                <a:srgbClr val="79AE02"/>
              </a:solidFill>
              <a:ea typeface="+mn-lt"/>
              <a:cs typeface="+mn-lt"/>
            </a:endParaRPr>
          </a:p>
          <a:p>
            <a:endParaRPr lang="it-IT" sz="2000" b="1">
              <a:solidFill>
                <a:srgbClr val="79AE02"/>
              </a:solidFill>
              <a:ea typeface="+mn-lt"/>
              <a:cs typeface="+mn-lt"/>
            </a:endParaRPr>
          </a:p>
          <a:p>
            <a:r>
              <a:rPr lang="it-IT" sz="2000" b="1" i="1">
                <a:solidFill>
                  <a:schemeClr val="accent2">
                    <a:lumMod val="75000"/>
                  </a:schemeClr>
                </a:solidFill>
                <a:ea typeface="+mn-lt"/>
                <a:cs typeface="+mn-lt"/>
              </a:rPr>
              <a:t>Manager </a:t>
            </a:r>
            <a:r>
              <a:rPr lang="it-IT" sz="2000" b="1" i="1">
                <a:ea typeface="+mn-lt"/>
                <a:cs typeface="+mn-lt"/>
              </a:rPr>
              <a:t>della valutazione</a:t>
            </a:r>
          </a:p>
          <a:p>
            <a:r>
              <a:rPr lang="it-IT" sz="2000">
                <a:latin typeface="Avenir Next LT Pro" panose="020B0504020202020204" pitchFamily="34" charset="0"/>
                <a:ea typeface="+mn-lt"/>
                <a:cs typeface="+mn-lt"/>
              </a:rPr>
              <a:t>Luca Prisco – 05121 05190</a:t>
            </a:r>
            <a:endParaRPr lang="en-US" sz="2000">
              <a:latin typeface="Avenir Next LT Pro" panose="020B0504020202020204" pitchFamily="34" charset="0"/>
              <a:ea typeface="+mn-lt"/>
              <a:cs typeface="+mn-lt"/>
            </a:endParaRPr>
          </a:p>
          <a:p>
            <a:endParaRPr lang="it-IT" sz="2000" b="1" u="sng">
              <a:solidFill>
                <a:schemeClr val="accent4"/>
              </a:solidFill>
              <a:ea typeface="+mn-lt"/>
              <a:cs typeface="+mn-lt"/>
            </a:endParaRPr>
          </a:p>
          <a:p>
            <a:endParaRPr lang="it-IT" sz="2000" b="1" u="sng">
              <a:solidFill>
                <a:schemeClr val="accent4"/>
              </a:solidFill>
              <a:ea typeface="+mn-lt"/>
              <a:cs typeface="+mn-lt"/>
            </a:endParaRPr>
          </a:p>
          <a:p>
            <a:r>
              <a:rPr lang="it-IT" sz="2000" b="1" i="1">
                <a:solidFill>
                  <a:schemeClr val="accent2">
                    <a:lumMod val="75000"/>
                  </a:schemeClr>
                </a:solidFill>
                <a:ea typeface="+mn-lt"/>
                <a:cs typeface="+mn-lt"/>
              </a:rPr>
              <a:t>Manager </a:t>
            </a:r>
            <a:r>
              <a:rPr lang="it-IT" sz="2000" b="1" i="1">
                <a:ea typeface="+mn-lt"/>
                <a:cs typeface="+mn-lt"/>
              </a:rPr>
              <a:t>di progetto</a:t>
            </a:r>
          </a:p>
          <a:p>
            <a:r>
              <a:rPr lang="it-IT" sz="2000">
                <a:latin typeface="Avenir Next LT Pro" panose="020B0504020202020204" pitchFamily="34" charset="0"/>
                <a:ea typeface="+mn-lt"/>
                <a:cs typeface="+mn-lt"/>
              </a:rPr>
              <a:t>Antonio Falcone – 05121 05238</a:t>
            </a:r>
            <a:endParaRPr lang="en-US" sz="2000">
              <a:latin typeface="Avenir Next LT Pro" panose="020B0504020202020204" pitchFamily="34" charset="0"/>
              <a:ea typeface="+mn-lt"/>
              <a:cs typeface="+mn-lt"/>
            </a:endParaRPr>
          </a:p>
          <a:p>
            <a:endParaRPr lang="it-IT" sz="2000" b="1" u="sng">
              <a:solidFill>
                <a:schemeClr val="accent2"/>
              </a:solidFill>
              <a:ea typeface="+mn-lt"/>
              <a:cs typeface="+mn-lt"/>
            </a:endParaRPr>
          </a:p>
          <a:p>
            <a:endParaRPr lang="it-IT" sz="2000" b="1" u="sng">
              <a:solidFill>
                <a:schemeClr val="accent2"/>
              </a:solidFill>
              <a:ea typeface="+mn-lt"/>
              <a:cs typeface="+mn-lt"/>
            </a:endParaRPr>
          </a:p>
          <a:p>
            <a:r>
              <a:rPr lang="it-IT" sz="2000" b="1" i="1">
                <a:solidFill>
                  <a:schemeClr val="accent2">
                    <a:lumMod val="75000"/>
                  </a:schemeClr>
                </a:solidFill>
                <a:ea typeface="+mn-lt"/>
                <a:cs typeface="+mn-lt"/>
              </a:rPr>
              <a:t>Manager </a:t>
            </a:r>
            <a:r>
              <a:rPr lang="it-IT" sz="2000" b="1" i="1">
                <a:ea typeface="+mn-lt"/>
                <a:cs typeface="+mn-lt"/>
              </a:rPr>
              <a:t>della documentazione</a:t>
            </a:r>
            <a:endParaRPr lang="it-IT" sz="2000" b="1" i="1" u="sng">
              <a:ea typeface="+mn-lt"/>
              <a:cs typeface="+mn-lt"/>
            </a:endParaRPr>
          </a:p>
          <a:p>
            <a:r>
              <a:rPr lang="it-IT" sz="2000">
                <a:latin typeface="Avenir Next LT Pro" panose="020B0504020202020204" pitchFamily="34" charset="0"/>
                <a:ea typeface="+mn-lt"/>
                <a:cs typeface="+mn-lt"/>
              </a:rPr>
              <a:t>Gianluigi Califano – 05121 05271</a:t>
            </a:r>
          </a:p>
        </p:txBody>
      </p:sp>
    </p:spTree>
    <p:extLst>
      <p:ext uri="{BB962C8B-B14F-4D97-AF65-F5344CB8AC3E}">
        <p14:creationId xmlns:p14="http://schemas.microsoft.com/office/powerpoint/2010/main" val="1693789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Prototipo </a:t>
            </a:r>
            <a:r>
              <a:rPr lang="it-IT" b="1">
                <a:solidFill>
                  <a:schemeClr val="tx2"/>
                </a:solidFill>
                <a:effectLst>
                  <a:outerShdw blurRad="38100" dist="38100" dir="2700000" algn="tl">
                    <a:srgbClr val="000000">
                      <a:alpha val="43137"/>
                    </a:srgbClr>
                  </a:outerShdw>
                </a:effectLst>
                <a:latin typeface="+mn-lt"/>
              </a:rPr>
              <a:t>"Mago di </a:t>
            </a:r>
            <a:r>
              <a:rPr lang="it-IT" b="1" err="1">
                <a:solidFill>
                  <a:schemeClr val="tx2"/>
                </a:solidFill>
                <a:effectLst>
                  <a:outerShdw blurRad="38100" dist="38100" dir="2700000" algn="tl">
                    <a:srgbClr val="000000">
                      <a:alpha val="43137"/>
                    </a:srgbClr>
                  </a:outerShdw>
                </a:effectLst>
                <a:latin typeface="+mn-lt"/>
              </a:rPr>
              <a:t>Oz</a:t>
            </a:r>
            <a:r>
              <a:rPr lang="it-IT" b="1">
                <a:solidFill>
                  <a:schemeClr val="tx2"/>
                </a:solidFill>
                <a:effectLst>
                  <a:outerShdw blurRad="38100" dist="38100" dir="2700000" algn="tl">
                    <a:srgbClr val="000000">
                      <a:alpha val="43137"/>
                    </a:srgbClr>
                  </a:outerShdw>
                </a:effectLst>
                <a:latin typeface="+mn-lt"/>
              </a:rPr>
              <a:t>" </a:t>
            </a:r>
          </a:p>
        </p:txBody>
      </p:sp>
      <p:sp>
        <p:nvSpPr>
          <p:cNvPr id="4" name="CasellaDiTesto 3">
            <a:extLst>
              <a:ext uri="{FF2B5EF4-FFF2-40B4-BE49-F238E27FC236}">
                <a16:creationId xmlns:a16="http://schemas.microsoft.com/office/drawing/2014/main" id="{734FA969-FB08-4BF9-97B0-0C8FD884EC52}"/>
              </a:ext>
            </a:extLst>
          </p:cNvPr>
          <p:cNvSpPr txBox="1"/>
          <p:nvPr/>
        </p:nvSpPr>
        <p:spPr>
          <a:xfrm>
            <a:off x="210918" y="965097"/>
            <a:ext cx="4475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a:effectLst>
                  <a:outerShdw blurRad="38100" dist="38100" dir="2700000" algn="tl">
                    <a:srgbClr val="000000">
                      <a:alpha val="43137"/>
                    </a:srgbClr>
                  </a:outerShdw>
                </a:effectLst>
                <a:latin typeface="Bahnschrift" panose="020B0502040204020203" pitchFamily="34" charset="0"/>
              </a:rPr>
              <a:t>Utente 1</a:t>
            </a:r>
          </a:p>
        </p:txBody>
      </p:sp>
      <p:sp>
        <p:nvSpPr>
          <p:cNvPr id="2" name="CasellaDiTesto 1">
            <a:extLst>
              <a:ext uri="{FF2B5EF4-FFF2-40B4-BE49-F238E27FC236}">
                <a16:creationId xmlns:a16="http://schemas.microsoft.com/office/drawing/2014/main" id="{01720FB8-0E02-47C0-8146-89A00EC1F332}"/>
              </a:ext>
            </a:extLst>
          </p:cNvPr>
          <p:cNvSpPr txBox="1"/>
          <p:nvPr/>
        </p:nvSpPr>
        <p:spPr>
          <a:xfrm>
            <a:off x="210918" y="1619739"/>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INSERISCI </a:t>
            </a:r>
            <a:r>
              <a:rPr lang="it-IT" b="1" i="1">
                <a:effectLst>
                  <a:outerShdw blurRad="38100" dist="38100" dir="2700000" algn="tl">
                    <a:srgbClr val="000000">
                      <a:alpha val="43137"/>
                    </a:srgbClr>
                  </a:outerShdw>
                </a:effectLst>
                <a:latin typeface="Avenir Next LT Pro" panose="020B0504020202020204" pitchFamily="34" charset="0"/>
              </a:rPr>
              <a:t>ATTIVIT</a:t>
            </a:r>
            <a:r>
              <a:rPr lang="it-IT" b="1">
                <a:latin typeface="Avenir Next LT Pro" panose="020B0504020202020204" pitchFamily="34" charset="0"/>
              </a:rPr>
              <a:t>À</a:t>
            </a:r>
          </a:p>
          <a:p>
            <a:endParaRPr lang="it-IT" b="1" i="1">
              <a:effectLst>
                <a:outerShdw blurRad="38100" dist="38100" dir="2700000" algn="tl">
                  <a:srgbClr val="000000">
                    <a:alpha val="43137"/>
                  </a:srgbClr>
                </a:outerShdw>
              </a:effectLst>
              <a:latin typeface="Avenir Next LT Pro" panose="020B0504020202020204" pitchFamily="34" charset="0"/>
            </a:endParaRPr>
          </a:p>
        </p:txBody>
      </p:sp>
      <p:sp>
        <p:nvSpPr>
          <p:cNvPr id="6" name="CasellaDiTesto 5">
            <a:extLst>
              <a:ext uri="{FF2B5EF4-FFF2-40B4-BE49-F238E27FC236}">
                <a16:creationId xmlns:a16="http://schemas.microsoft.com/office/drawing/2014/main" id="{A92080C9-48B4-48BA-9AA7-D7A7AB51160B}"/>
              </a:ext>
            </a:extLst>
          </p:cNvPr>
          <p:cNvSpPr txBox="1"/>
          <p:nvPr/>
        </p:nvSpPr>
        <p:spPr>
          <a:xfrm>
            <a:off x="2448427" y="208417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solidFill>
                  <a:schemeClr val="accent2">
                    <a:lumMod val="75000"/>
                  </a:schemeClr>
                </a:solidFill>
                <a:effectLst>
                  <a:outerShdw blurRad="38100" dist="38100" dir="2700000" algn="tl">
                    <a:srgbClr val="000000">
                      <a:alpha val="43137"/>
                    </a:srgbClr>
                  </a:outerShdw>
                </a:effectLst>
              </a:rPr>
              <a:t>Prima</a:t>
            </a:r>
          </a:p>
        </p:txBody>
      </p:sp>
      <p:sp>
        <p:nvSpPr>
          <p:cNvPr id="8" name="CasellaDiTesto 7">
            <a:extLst>
              <a:ext uri="{FF2B5EF4-FFF2-40B4-BE49-F238E27FC236}">
                <a16:creationId xmlns:a16="http://schemas.microsoft.com/office/drawing/2014/main" id="{30A4B46B-1A56-45FF-99A2-0763C1637621}"/>
              </a:ext>
            </a:extLst>
          </p:cNvPr>
          <p:cNvSpPr txBox="1"/>
          <p:nvPr/>
        </p:nvSpPr>
        <p:spPr>
          <a:xfrm>
            <a:off x="8079785" y="2084172"/>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effectLst>
                  <a:outerShdw blurRad="38100" dist="38100" dir="2700000" algn="tl">
                    <a:srgbClr val="000000">
                      <a:alpha val="43137"/>
                    </a:srgbClr>
                  </a:outerShdw>
                </a:effectLst>
              </a:rPr>
              <a:t>Dopo</a:t>
            </a:r>
          </a:p>
        </p:txBody>
      </p:sp>
      <p:pic>
        <p:nvPicPr>
          <p:cNvPr id="3" name="Immagine 8" descr="Immagine che contiene screenshot&#10;&#10;Descrizione generata con affidabilità molto elevata">
            <a:extLst>
              <a:ext uri="{FF2B5EF4-FFF2-40B4-BE49-F238E27FC236}">
                <a16:creationId xmlns:a16="http://schemas.microsoft.com/office/drawing/2014/main" id="{CB179CB7-3F50-4577-A3A2-2468740BA0AD}"/>
              </a:ext>
            </a:extLst>
          </p:cNvPr>
          <p:cNvPicPr>
            <a:picLocks noChangeAspect="1"/>
          </p:cNvPicPr>
          <p:nvPr/>
        </p:nvPicPr>
        <p:blipFill>
          <a:blip r:embed="rId3"/>
          <a:stretch>
            <a:fillRect/>
          </a:stretch>
        </p:blipFill>
        <p:spPr>
          <a:xfrm>
            <a:off x="6247663" y="2602192"/>
            <a:ext cx="5271930" cy="4128546"/>
          </a:xfrm>
          <a:prstGeom prst="rect">
            <a:avLst/>
          </a:prstGeom>
          <a:ln>
            <a:noFill/>
          </a:ln>
          <a:effectLst>
            <a:outerShdw blurRad="292100" dist="139700" dir="2700000" algn="tl" rotWithShape="0">
              <a:srgbClr val="333333">
                <a:alpha val="65000"/>
              </a:srgbClr>
            </a:outerShdw>
          </a:effectLst>
        </p:spPr>
      </p:pic>
      <p:pic>
        <p:nvPicPr>
          <p:cNvPr id="9" name="Immagine 10" descr="Immagine che contiene screenshot&#10;&#10;Descrizione generata con affidabilità molto elevata">
            <a:extLst>
              <a:ext uri="{FF2B5EF4-FFF2-40B4-BE49-F238E27FC236}">
                <a16:creationId xmlns:a16="http://schemas.microsoft.com/office/drawing/2014/main" id="{B4B069C1-C21F-461D-9305-AD741916249E}"/>
              </a:ext>
            </a:extLst>
          </p:cNvPr>
          <p:cNvPicPr>
            <a:picLocks noChangeAspect="1"/>
          </p:cNvPicPr>
          <p:nvPr/>
        </p:nvPicPr>
        <p:blipFill>
          <a:blip r:embed="rId4"/>
          <a:stretch>
            <a:fillRect/>
          </a:stretch>
        </p:blipFill>
        <p:spPr>
          <a:xfrm>
            <a:off x="348793" y="2682914"/>
            <a:ext cx="5271930" cy="404782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61562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6" descr="Immagine che contiene screenshot&#10;&#10;Descrizione generata con affidabilità molto elevata">
            <a:extLst>
              <a:ext uri="{FF2B5EF4-FFF2-40B4-BE49-F238E27FC236}">
                <a16:creationId xmlns:a16="http://schemas.microsoft.com/office/drawing/2014/main" id="{EABC27D6-7545-49EA-BC61-BA707451DA57}"/>
              </a:ext>
            </a:extLst>
          </p:cNvPr>
          <p:cNvPicPr>
            <a:picLocks noChangeAspect="1"/>
          </p:cNvPicPr>
          <p:nvPr/>
        </p:nvPicPr>
        <p:blipFill rotWithShape="1">
          <a:blip r:embed="rId3"/>
          <a:srcRect t="251" r="317" b="23716"/>
          <a:stretch/>
        </p:blipFill>
        <p:spPr>
          <a:xfrm>
            <a:off x="744718" y="2529588"/>
            <a:ext cx="4666268" cy="4164812"/>
          </a:xfrm>
          <a:prstGeom prst="rect">
            <a:avLst/>
          </a:prstGeom>
          <a:ln>
            <a:noFill/>
          </a:ln>
          <a:effectLst>
            <a:outerShdw blurRad="292100" dist="139700" dir="2700000" algn="tl" rotWithShape="0">
              <a:srgbClr val="333333">
                <a:alpha val="65000"/>
              </a:srgbClr>
            </a:outerShdw>
          </a:effectLst>
        </p:spPr>
      </p:pic>
      <p:pic>
        <p:nvPicPr>
          <p:cNvPr id="11" name="Immagine 11" descr="Immagine che contiene screenshot&#10;&#10;Descrizione generata con affidabilità molto elevata">
            <a:extLst>
              <a:ext uri="{FF2B5EF4-FFF2-40B4-BE49-F238E27FC236}">
                <a16:creationId xmlns:a16="http://schemas.microsoft.com/office/drawing/2014/main" id="{8092C512-F3FA-4A85-8601-04A12FEB4051}"/>
              </a:ext>
            </a:extLst>
          </p:cNvPr>
          <p:cNvPicPr>
            <a:picLocks noChangeAspect="1"/>
          </p:cNvPicPr>
          <p:nvPr/>
        </p:nvPicPr>
        <p:blipFill rotWithShape="1">
          <a:blip r:embed="rId4"/>
          <a:srcRect t="530" b="23210"/>
          <a:stretch/>
        </p:blipFill>
        <p:spPr>
          <a:xfrm>
            <a:off x="6072848" y="2529588"/>
            <a:ext cx="4666268" cy="4164812"/>
          </a:xfrm>
          <a:prstGeom prst="rect">
            <a:avLst/>
          </a:prstGeom>
          <a:ln>
            <a:noFill/>
          </a:ln>
          <a:effectLst>
            <a:outerShdw blurRad="292100" dist="139700" dir="2700000" algn="tl" rotWithShape="0">
              <a:srgbClr val="333333">
                <a:alpha val="65000"/>
              </a:srgbClr>
            </a:outerShdw>
          </a:effectLst>
        </p:spPr>
      </p:pic>
      <p:sp>
        <p:nvSpPr>
          <p:cNvPr id="12" name="Titolo 9">
            <a:extLst>
              <a:ext uri="{FF2B5EF4-FFF2-40B4-BE49-F238E27FC236}">
                <a16:creationId xmlns:a16="http://schemas.microsoft.com/office/drawing/2014/main" id="{5206D934-1CC9-4991-8A04-478A95EA07F8}"/>
              </a:ext>
            </a:extLst>
          </p:cNvPr>
          <p:cNvSpPr>
            <a:spLocks noGrp="1"/>
          </p:cNvSpPr>
          <p:nvPr>
            <p:ph type="title"/>
          </p:nvPr>
        </p:nvSpPr>
        <p:spPr>
          <a:xfrm>
            <a:off x="144390" y="329422"/>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Prototipo </a:t>
            </a:r>
            <a:r>
              <a:rPr lang="it-IT" b="1">
                <a:solidFill>
                  <a:schemeClr val="tx2"/>
                </a:solidFill>
                <a:effectLst>
                  <a:outerShdw blurRad="38100" dist="38100" dir="2700000" algn="tl">
                    <a:srgbClr val="000000">
                      <a:alpha val="43137"/>
                    </a:srgbClr>
                  </a:outerShdw>
                </a:effectLst>
                <a:latin typeface="+mn-lt"/>
              </a:rPr>
              <a:t>"Mago di </a:t>
            </a:r>
            <a:r>
              <a:rPr lang="it-IT" b="1" err="1">
                <a:solidFill>
                  <a:schemeClr val="tx2"/>
                </a:solidFill>
                <a:effectLst>
                  <a:outerShdw blurRad="38100" dist="38100" dir="2700000" algn="tl">
                    <a:srgbClr val="000000">
                      <a:alpha val="43137"/>
                    </a:srgbClr>
                  </a:outerShdw>
                </a:effectLst>
                <a:latin typeface="+mn-lt"/>
              </a:rPr>
              <a:t>Oz</a:t>
            </a:r>
            <a:r>
              <a:rPr lang="it-IT" b="1">
                <a:solidFill>
                  <a:schemeClr val="tx2"/>
                </a:solidFill>
                <a:effectLst>
                  <a:outerShdw blurRad="38100" dist="38100" dir="2700000" algn="tl">
                    <a:srgbClr val="000000">
                      <a:alpha val="43137"/>
                    </a:srgbClr>
                  </a:outerShdw>
                </a:effectLst>
                <a:latin typeface="+mn-lt"/>
              </a:rPr>
              <a:t>" </a:t>
            </a:r>
          </a:p>
        </p:txBody>
      </p:sp>
      <p:sp>
        <p:nvSpPr>
          <p:cNvPr id="13" name="CasellaDiTesto 12">
            <a:extLst>
              <a:ext uri="{FF2B5EF4-FFF2-40B4-BE49-F238E27FC236}">
                <a16:creationId xmlns:a16="http://schemas.microsoft.com/office/drawing/2014/main" id="{78AD4E10-2C9E-448A-93FF-36C98C94A73A}"/>
              </a:ext>
            </a:extLst>
          </p:cNvPr>
          <p:cNvSpPr txBox="1"/>
          <p:nvPr/>
        </p:nvSpPr>
        <p:spPr>
          <a:xfrm>
            <a:off x="210918" y="965097"/>
            <a:ext cx="4475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a:effectLst>
                  <a:outerShdw blurRad="38100" dist="38100" dir="2700000" algn="tl">
                    <a:srgbClr val="000000">
                      <a:alpha val="43137"/>
                    </a:srgbClr>
                  </a:outerShdw>
                </a:effectLst>
                <a:latin typeface="Bahnschrift" panose="020B0502040204020203" pitchFamily="34" charset="0"/>
              </a:rPr>
              <a:t>Utente 1</a:t>
            </a:r>
          </a:p>
        </p:txBody>
      </p:sp>
      <p:sp>
        <p:nvSpPr>
          <p:cNvPr id="14" name="CasellaDiTesto 13">
            <a:extLst>
              <a:ext uri="{FF2B5EF4-FFF2-40B4-BE49-F238E27FC236}">
                <a16:creationId xmlns:a16="http://schemas.microsoft.com/office/drawing/2014/main" id="{893BDF54-3B5E-4C9D-AA4F-0030C5A2A741}"/>
              </a:ext>
            </a:extLst>
          </p:cNvPr>
          <p:cNvSpPr txBox="1"/>
          <p:nvPr/>
        </p:nvSpPr>
        <p:spPr>
          <a:xfrm>
            <a:off x="210918" y="1473012"/>
            <a:ext cx="332413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GESTIONE </a:t>
            </a:r>
            <a:r>
              <a:rPr lang="it-IT" b="1" i="1">
                <a:effectLst>
                  <a:outerShdw blurRad="38100" dist="38100" dir="2700000" algn="tl">
                    <a:srgbClr val="000000">
                      <a:alpha val="43137"/>
                    </a:srgbClr>
                  </a:outerShdw>
                </a:effectLst>
                <a:latin typeface="Avenir Next LT Pro" panose="020B0504020202020204" pitchFamily="34" charset="0"/>
              </a:rPr>
              <a:t>SEGNALAZIONI</a:t>
            </a:r>
          </a:p>
        </p:txBody>
      </p:sp>
      <p:sp>
        <p:nvSpPr>
          <p:cNvPr id="15" name="CasellaDiTesto 14">
            <a:extLst>
              <a:ext uri="{FF2B5EF4-FFF2-40B4-BE49-F238E27FC236}">
                <a16:creationId xmlns:a16="http://schemas.microsoft.com/office/drawing/2014/main" id="{DCF30CA2-20A1-4B28-84E6-D014C1E655D8}"/>
              </a:ext>
            </a:extLst>
          </p:cNvPr>
          <p:cNvSpPr txBox="1"/>
          <p:nvPr/>
        </p:nvSpPr>
        <p:spPr>
          <a:xfrm>
            <a:off x="2545237" y="198092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solidFill>
                  <a:schemeClr val="accent2">
                    <a:lumMod val="75000"/>
                  </a:schemeClr>
                </a:solidFill>
                <a:effectLst>
                  <a:outerShdw blurRad="38100" dist="38100" dir="2700000" algn="tl">
                    <a:srgbClr val="000000">
                      <a:alpha val="43137"/>
                    </a:srgbClr>
                  </a:outerShdw>
                </a:effectLst>
              </a:rPr>
              <a:t>Prima</a:t>
            </a:r>
          </a:p>
        </p:txBody>
      </p:sp>
      <p:sp>
        <p:nvSpPr>
          <p:cNvPr id="16" name="CasellaDiTesto 15">
            <a:extLst>
              <a:ext uri="{FF2B5EF4-FFF2-40B4-BE49-F238E27FC236}">
                <a16:creationId xmlns:a16="http://schemas.microsoft.com/office/drawing/2014/main" id="{E601A3A6-16C2-4920-B650-DA4F082C6D58}"/>
              </a:ext>
            </a:extLst>
          </p:cNvPr>
          <p:cNvSpPr txBox="1"/>
          <p:nvPr/>
        </p:nvSpPr>
        <p:spPr>
          <a:xfrm>
            <a:off x="7995916" y="198374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effectLst>
                  <a:outerShdw blurRad="38100" dist="38100" dir="2700000" algn="tl">
                    <a:srgbClr val="000000">
                      <a:alpha val="43137"/>
                    </a:srgbClr>
                  </a:outerShdw>
                </a:effectLst>
              </a:rPr>
              <a:t>Dopo</a:t>
            </a:r>
          </a:p>
        </p:txBody>
      </p:sp>
    </p:spTree>
    <p:extLst>
      <p:ext uri="{BB962C8B-B14F-4D97-AF65-F5344CB8AC3E}">
        <p14:creationId xmlns:p14="http://schemas.microsoft.com/office/powerpoint/2010/main" val="11606344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magine 12" descr="Immagine che contiene screenshot&#10;&#10;Descrizione generata con affidabilità molto elevata">
            <a:extLst>
              <a:ext uri="{FF2B5EF4-FFF2-40B4-BE49-F238E27FC236}">
                <a16:creationId xmlns:a16="http://schemas.microsoft.com/office/drawing/2014/main" id="{F1C54693-4937-4E2A-9B76-8E6EC4DA4ADF}"/>
              </a:ext>
            </a:extLst>
          </p:cNvPr>
          <p:cNvPicPr>
            <a:picLocks noChangeAspect="1"/>
          </p:cNvPicPr>
          <p:nvPr/>
        </p:nvPicPr>
        <p:blipFill>
          <a:blip r:embed="rId3"/>
          <a:stretch>
            <a:fillRect/>
          </a:stretch>
        </p:blipFill>
        <p:spPr>
          <a:xfrm>
            <a:off x="896470" y="2661483"/>
            <a:ext cx="3971364" cy="3336943"/>
          </a:xfrm>
          <a:prstGeom prst="rect">
            <a:avLst/>
          </a:prstGeom>
        </p:spPr>
      </p:pic>
      <p:pic>
        <p:nvPicPr>
          <p:cNvPr id="13" name="Immagine 13" descr="Immagine che contiene screenshot&#10;&#10;Descrizione generata con affidabilità molto elevata">
            <a:extLst>
              <a:ext uri="{FF2B5EF4-FFF2-40B4-BE49-F238E27FC236}">
                <a16:creationId xmlns:a16="http://schemas.microsoft.com/office/drawing/2014/main" id="{D85D807C-4DA6-4D55-B5AC-546720A4A9B6}"/>
              </a:ext>
            </a:extLst>
          </p:cNvPr>
          <p:cNvPicPr>
            <a:picLocks noChangeAspect="1"/>
          </p:cNvPicPr>
          <p:nvPr/>
        </p:nvPicPr>
        <p:blipFill rotWithShape="1">
          <a:blip r:embed="rId4"/>
          <a:srcRect t="-781" r="339" b="3604"/>
          <a:stretch/>
        </p:blipFill>
        <p:spPr>
          <a:xfrm>
            <a:off x="6508847" y="2665495"/>
            <a:ext cx="4303697" cy="3343009"/>
          </a:xfrm>
          <a:prstGeom prst="rect">
            <a:avLst/>
          </a:prstGeom>
        </p:spPr>
      </p:pic>
      <p:sp>
        <p:nvSpPr>
          <p:cNvPr id="9" name="Titolo 9">
            <a:extLst>
              <a:ext uri="{FF2B5EF4-FFF2-40B4-BE49-F238E27FC236}">
                <a16:creationId xmlns:a16="http://schemas.microsoft.com/office/drawing/2014/main" id="{61B7A2E4-7DA2-4DA7-BBC4-E09C8D25B78C}"/>
              </a:ext>
            </a:extLst>
          </p:cNvPr>
          <p:cNvSpPr txBox="1">
            <a:spLocks/>
          </p:cNvSpPr>
          <p:nvPr/>
        </p:nvSpPr>
        <p:spPr>
          <a:xfrm>
            <a:off x="142374" y="27115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Prototipo </a:t>
            </a:r>
            <a:r>
              <a:rPr lang="it-IT" b="1">
                <a:solidFill>
                  <a:schemeClr val="tx2"/>
                </a:solidFill>
                <a:effectLst>
                  <a:outerShdw blurRad="38100" dist="38100" dir="2700000" algn="tl">
                    <a:srgbClr val="000000">
                      <a:alpha val="43137"/>
                    </a:srgbClr>
                  </a:outerShdw>
                </a:effectLst>
                <a:latin typeface="+mn-lt"/>
              </a:rPr>
              <a:t>"Mago di </a:t>
            </a:r>
            <a:r>
              <a:rPr lang="it-IT" b="1" err="1">
                <a:solidFill>
                  <a:schemeClr val="tx2"/>
                </a:solidFill>
                <a:effectLst>
                  <a:outerShdw blurRad="38100" dist="38100" dir="2700000" algn="tl">
                    <a:srgbClr val="000000">
                      <a:alpha val="43137"/>
                    </a:srgbClr>
                  </a:outerShdw>
                </a:effectLst>
                <a:latin typeface="+mn-lt"/>
              </a:rPr>
              <a:t>Oz</a:t>
            </a:r>
            <a:r>
              <a:rPr lang="it-IT" b="1">
                <a:solidFill>
                  <a:schemeClr val="tx2"/>
                </a:solidFill>
                <a:effectLst>
                  <a:outerShdw blurRad="38100" dist="38100" dir="2700000" algn="tl">
                    <a:srgbClr val="000000">
                      <a:alpha val="43137"/>
                    </a:srgbClr>
                  </a:outerShdw>
                </a:effectLst>
                <a:latin typeface="+mn-lt"/>
              </a:rPr>
              <a:t>" </a:t>
            </a:r>
          </a:p>
        </p:txBody>
      </p:sp>
      <p:sp>
        <p:nvSpPr>
          <p:cNvPr id="14" name="CasellaDiTesto 13">
            <a:extLst>
              <a:ext uri="{FF2B5EF4-FFF2-40B4-BE49-F238E27FC236}">
                <a16:creationId xmlns:a16="http://schemas.microsoft.com/office/drawing/2014/main" id="{213DE55F-FF75-4923-8796-D87A9ECBB611}"/>
              </a:ext>
            </a:extLst>
          </p:cNvPr>
          <p:cNvSpPr txBox="1"/>
          <p:nvPr/>
        </p:nvSpPr>
        <p:spPr>
          <a:xfrm>
            <a:off x="210918" y="897272"/>
            <a:ext cx="4475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a:effectLst>
                  <a:outerShdw blurRad="38100" dist="38100" dir="2700000" algn="tl">
                    <a:srgbClr val="000000">
                      <a:alpha val="43137"/>
                    </a:srgbClr>
                  </a:outerShdw>
                </a:effectLst>
                <a:latin typeface="Bahnschrift" panose="020B0502040204020203" pitchFamily="34" charset="0"/>
              </a:rPr>
              <a:t>Utente 2</a:t>
            </a:r>
          </a:p>
        </p:txBody>
      </p:sp>
      <p:sp>
        <p:nvSpPr>
          <p:cNvPr id="15" name="CasellaDiTesto 14">
            <a:extLst>
              <a:ext uri="{FF2B5EF4-FFF2-40B4-BE49-F238E27FC236}">
                <a16:creationId xmlns:a16="http://schemas.microsoft.com/office/drawing/2014/main" id="{F2F6F8A7-1145-4416-9346-F512966A0305}"/>
              </a:ext>
            </a:extLst>
          </p:cNvPr>
          <p:cNvSpPr txBox="1"/>
          <p:nvPr/>
        </p:nvSpPr>
        <p:spPr>
          <a:xfrm>
            <a:off x="210918" y="1484080"/>
            <a:ext cx="332413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GESTIONE </a:t>
            </a:r>
            <a:r>
              <a:rPr lang="it-IT" b="1" i="1">
                <a:effectLst>
                  <a:outerShdw blurRad="38100" dist="38100" dir="2700000" algn="tl">
                    <a:srgbClr val="000000">
                      <a:alpha val="43137"/>
                    </a:srgbClr>
                  </a:outerShdw>
                </a:effectLst>
                <a:latin typeface="Avenir Next LT Pro" panose="020B0504020202020204" pitchFamily="34" charset="0"/>
              </a:rPr>
              <a:t>IRRIGAMENTO</a:t>
            </a:r>
          </a:p>
        </p:txBody>
      </p:sp>
      <p:sp>
        <p:nvSpPr>
          <p:cNvPr id="16" name="CasellaDiTesto 15">
            <a:extLst>
              <a:ext uri="{FF2B5EF4-FFF2-40B4-BE49-F238E27FC236}">
                <a16:creationId xmlns:a16="http://schemas.microsoft.com/office/drawing/2014/main" id="{1A10B48C-6F5F-445F-BBA1-2CA6DA8CC9B4}"/>
              </a:ext>
            </a:extLst>
          </p:cNvPr>
          <p:cNvSpPr txBox="1"/>
          <p:nvPr/>
        </p:nvSpPr>
        <p:spPr>
          <a:xfrm>
            <a:off x="2545237" y="198092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solidFill>
                  <a:schemeClr val="accent2">
                    <a:lumMod val="75000"/>
                  </a:schemeClr>
                </a:solidFill>
                <a:effectLst>
                  <a:outerShdw blurRad="38100" dist="38100" dir="2700000" algn="tl">
                    <a:srgbClr val="000000">
                      <a:alpha val="43137"/>
                    </a:srgbClr>
                  </a:outerShdw>
                </a:effectLst>
              </a:rPr>
              <a:t>Prima</a:t>
            </a:r>
          </a:p>
        </p:txBody>
      </p:sp>
      <p:sp>
        <p:nvSpPr>
          <p:cNvPr id="17" name="CasellaDiTesto 16">
            <a:extLst>
              <a:ext uri="{FF2B5EF4-FFF2-40B4-BE49-F238E27FC236}">
                <a16:creationId xmlns:a16="http://schemas.microsoft.com/office/drawing/2014/main" id="{6FEB87D6-EBC6-4CF1-94CF-12CAF68342C6}"/>
              </a:ext>
            </a:extLst>
          </p:cNvPr>
          <p:cNvSpPr txBox="1"/>
          <p:nvPr/>
        </p:nvSpPr>
        <p:spPr>
          <a:xfrm>
            <a:off x="7995916" y="198374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effectLst>
                  <a:outerShdw blurRad="38100" dist="38100" dir="2700000" algn="tl">
                    <a:srgbClr val="000000">
                      <a:alpha val="43137"/>
                    </a:srgbClr>
                  </a:outerShdw>
                </a:effectLst>
              </a:rPr>
              <a:t>Dopo</a:t>
            </a:r>
          </a:p>
        </p:txBody>
      </p:sp>
    </p:spTree>
    <p:extLst>
      <p:ext uri="{BB962C8B-B14F-4D97-AF65-F5344CB8AC3E}">
        <p14:creationId xmlns:p14="http://schemas.microsoft.com/office/powerpoint/2010/main" val="31702217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10" descr="Immagine che contiene screenshot&#10;&#10;Descrizione generata con affidabilità molto elevata">
            <a:extLst>
              <a:ext uri="{FF2B5EF4-FFF2-40B4-BE49-F238E27FC236}">
                <a16:creationId xmlns:a16="http://schemas.microsoft.com/office/drawing/2014/main" id="{6320BB23-C704-40FD-922D-6121A9296993}"/>
              </a:ext>
            </a:extLst>
          </p:cNvPr>
          <p:cNvPicPr>
            <a:picLocks noChangeAspect="1"/>
          </p:cNvPicPr>
          <p:nvPr/>
        </p:nvPicPr>
        <p:blipFill rotWithShape="1">
          <a:blip r:embed="rId3"/>
          <a:srcRect l="-366" t="-76" b="27757"/>
          <a:stretch/>
        </p:blipFill>
        <p:spPr>
          <a:xfrm>
            <a:off x="1104900" y="2604986"/>
            <a:ext cx="4126831" cy="3710424"/>
          </a:xfrm>
          <a:prstGeom prst="rect">
            <a:avLst/>
          </a:prstGeom>
          <a:ln>
            <a:noFill/>
          </a:ln>
          <a:effectLst>
            <a:outerShdw blurRad="292100" dist="139700" dir="2700000" algn="tl" rotWithShape="0">
              <a:srgbClr val="333333">
                <a:alpha val="65000"/>
              </a:srgbClr>
            </a:outerShdw>
          </a:effectLst>
        </p:spPr>
      </p:pic>
      <p:pic>
        <p:nvPicPr>
          <p:cNvPr id="11" name="Immagine 11" descr="Immagine che contiene screenshot&#10;&#10;Descrizione generata con affidabilità molto elevata">
            <a:extLst>
              <a:ext uri="{FF2B5EF4-FFF2-40B4-BE49-F238E27FC236}">
                <a16:creationId xmlns:a16="http://schemas.microsoft.com/office/drawing/2014/main" id="{3A277776-3BAD-4CC3-B7E2-69FE68757BF0}"/>
              </a:ext>
            </a:extLst>
          </p:cNvPr>
          <p:cNvPicPr>
            <a:picLocks noChangeAspect="1"/>
          </p:cNvPicPr>
          <p:nvPr/>
        </p:nvPicPr>
        <p:blipFill>
          <a:blip r:embed="rId4"/>
          <a:stretch>
            <a:fillRect/>
          </a:stretch>
        </p:blipFill>
        <p:spPr>
          <a:xfrm>
            <a:off x="6544697" y="2604986"/>
            <a:ext cx="4126831" cy="3639221"/>
          </a:xfrm>
          <a:prstGeom prst="rect">
            <a:avLst/>
          </a:prstGeom>
          <a:ln>
            <a:noFill/>
          </a:ln>
          <a:effectLst>
            <a:outerShdw blurRad="292100" dist="139700" dir="2700000" algn="tl" rotWithShape="0">
              <a:srgbClr val="333333">
                <a:alpha val="65000"/>
              </a:srgbClr>
            </a:outerShdw>
          </a:effectLst>
        </p:spPr>
      </p:pic>
      <p:sp>
        <p:nvSpPr>
          <p:cNvPr id="13" name="Titolo 9">
            <a:extLst>
              <a:ext uri="{FF2B5EF4-FFF2-40B4-BE49-F238E27FC236}">
                <a16:creationId xmlns:a16="http://schemas.microsoft.com/office/drawing/2014/main" id="{73104981-3BA9-496D-BEF4-89B823A5F95B}"/>
              </a:ext>
            </a:extLst>
          </p:cNvPr>
          <p:cNvSpPr txBox="1">
            <a:spLocks/>
          </p:cNvSpPr>
          <p:nvPr/>
        </p:nvSpPr>
        <p:spPr>
          <a:xfrm>
            <a:off x="142374" y="27115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Prototipo </a:t>
            </a:r>
            <a:r>
              <a:rPr lang="it-IT" b="1">
                <a:solidFill>
                  <a:schemeClr val="tx2"/>
                </a:solidFill>
                <a:effectLst>
                  <a:outerShdw blurRad="38100" dist="38100" dir="2700000" algn="tl">
                    <a:srgbClr val="000000">
                      <a:alpha val="43137"/>
                    </a:srgbClr>
                  </a:outerShdw>
                </a:effectLst>
                <a:latin typeface="+mn-lt"/>
              </a:rPr>
              <a:t>"Mago di </a:t>
            </a:r>
            <a:r>
              <a:rPr lang="it-IT" b="1" err="1">
                <a:solidFill>
                  <a:schemeClr val="tx2"/>
                </a:solidFill>
                <a:effectLst>
                  <a:outerShdw blurRad="38100" dist="38100" dir="2700000" algn="tl">
                    <a:srgbClr val="000000">
                      <a:alpha val="43137"/>
                    </a:srgbClr>
                  </a:outerShdw>
                </a:effectLst>
                <a:latin typeface="+mn-lt"/>
              </a:rPr>
              <a:t>Oz</a:t>
            </a:r>
            <a:r>
              <a:rPr lang="it-IT" b="1">
                <a:solidFill>
                  <a:schemeClr val="tx2"/>
                </a:solidFill>
                <a:effectLst>
                  <a:outerShdw blurRad="38100" dist="38100" dir="2700000" algn="tl">
                    <a:srgbClr val="000000">
                      <a:alpha val="43137"/>
                    </a:srgbClr>
                  </a:outerShdw>
                </a:effectLst>
                <a:latin typeface="+mn-lt"/>
              </a:rPr>
              <a:t>" </a:t>
            </a:r>
          </a:p>
        </p:txBody>
      </p:sp>
      <p:sp>
        <p:nvSpPr>
          <p:cNvPr id="14" name="CasellaDiTesto 13">
            <a:extLst>
              <a:ext uri="{FF2B5EF4-FFF2-40B4-BE49-F238E27FC236}">
                <a16:creationId xmlns:a16="http://schemas.microsoft.com/office/drawing/2014/main" id="{6AE6D4FF-4D8E-48AD-A52D-DF65261724F3}"/>
              </a:ext>
            </a:extLst>
          </p:cNvPr>
          <p:cNvSpPr txBox="1"/>
          <p:nvPr/>
        </p:nvSpPr>
        <p:spPr>
          <a:xfrm>
            <a:off x="210918" y="897272"/>
            <a:ext cx="4475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a:effectLst>
                  <a:outerShdw blurRad="38100" dist="38100" dir="2700000" algn="tl">
                    <a:srgbClr val="000000">
                      <a:alpha val="43137"/>
                    </a:srgbClr>
                  </a:outerShdw>
                </a:effectLst>
                <a:latin typeface="Bahnschrift" panose="020B0502040204020203" pitchFamily="34" charset="0"/>
              </a:rPr>
              <a:t>Utente 2</a:t>
            </a:r>
          </a:p>
        </p:txBody>
      </p:sp>
      <p:sp>
        <p:nvSpPr>
          <p:cNvPr id="15" name="CasellaDiTesto 14">
            <a:extLst>
              <a:ext uri="{FF2B5EF4-FFF2-40B4-BE49-F238E27FC236}">
                <a16:creationId xmlns:a16="http://schemas.microsoft.com/office/drawing/2014/main" id="{DDB496ED-D524-423C-BD20-359EB2BD3758}"/>
              </a:ext>
            </a:extLst>
          </p:cNvPr>
          <p:cNvSpPr txBox="1"/>
          <p:nvPr/>
        </p:nvSpPr>
        <p:spPr>
          <a:xfrm>
            <a:off x="298127" y="1451933"/>
            <a:ext cx="332413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RIMUOVI </a:t>
            </a:r>
            <a:r>
              <a:rPr lang="it-IT" b="1" i="1">
                <a:effectLst>
                  <a:outerShdw blurRad="38100" dist="38100" dir="2700000" algn="tl">
                    <a:srgbClr val="000000">
                      <a:alpha val="43137"/>
                    </a:srgbClr>
                  </a:outerShdw>
                </a:effectLst>
                <a:latin typeface="Avenir Next LT Pro" panose="020B0504020202020204" pitchFamily="34" charset="0"/>
              </a:rPr>
              <a:t>ATTIVITÀ</a:t>
            </a:r>
          </a:p>
          <a:p>
            <a:endParaRPr lang="it-IT" b="1" i="1">
              <a:effectLst>
                <a:outerShdw blurRad="38100" dist="38100" dir="2700000" algn="tl">
                  <a:srgbClr val="000000">
                    <a:alpha val="43137"/>
                  </a:srgbClr>
                </a:outerShdw>
              </a:effectLst>
              <a:latin typeface="Avenir Next LT Pro" panose="020B0504020202020204" pitchFamily="34" charset="0"/>
            </a:endParaRPr>
          </a:p>
        </p:txBody>
      </p:sp>
      <p:sp>
        <p:nvSpPr>
          <p:cNvPr id="16" name="CasellaDiTesto 15">
            <a:extLst>
              <a:ext uri="{FF2B5EF4-FFF2-40B4-BE49-F238E27FC236}">
                <a16:creationId xmlns:a16="http://schemas.microsoft.com/office/drawing/2014/main" id="{47DE1C5B-E0D5-4E08-AF06-983BF9659DA3}"/>
              </a:ext>
            </a:extLst>
          </p:cNvPr>
          <p:cNvSpPr txBox="1"/>
          <p:nvPr/>
        </p:nvSpPr>
        <p:spPr>
          <a:xfrm>
            <a:off x="2677067" y="209892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solidFill>
                  <a:schemeClr val="accent2">
                    <a:lumMod val="75000"/>
                  </a:schemeClr>
                </a:solidFill>
                <a:effectLst>
                  <a:outerShdw blurRad="38100" dist="38100" dir="2700000" algn="tl">
                    <a:srgbClr val="000000">
                      <a:alpha val="43137"/>
                    </a:srgbClr>
                  </a:outerShdw>
                </a:effectLst>
              </a:rPr>
              <a:t>Prima</a:t>
            </a:r>
          </a:p>
        </p:txBody>
      </p:sp>
      <p:sp>
        <p:nvSpPr>
          <p:cNvPr id="17" name="CasellaDiTesto 16">
            <a:extLst>
              <a:ext uri="{FF2B5EF4-FFF2-40B4-BE49-F238E27FC236}">
                <a16:creationId xmlns:a16="http://schemas.microsoft.com/office/drawing/2014/main" id="{5903F84F-3B61-462A-936F-5973EED42806}"/>
              </a:ext>
            </a:extLst>
          </p:cNvPr>
          <p:cNvSpPr txBox="1"/>
          <p:nvPr/>
        </p:nvSpPr>
        <p:spPr>
          <a:xfrm>
            <a:off x="8143333" y="209826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effectLst>
                  <a:outerShdw blurRad="38100" dist="38100" dir="2700000" algn="tl">
                    <a:srgbClr val="000000">
                      <a:alpha val="43137"/>
                    </a:srgbClr>
                  </a:outerShdw>
                </a:effectLst>
              </a:rPr>
              <a:t>Dopo</a:t>
            </a:r>
          </a:p>
        </p:txBody>
      </p:sp>
    </p:spTree>
    <p:extLst>
      <p:ext uri="{BB962C8B-B14F-4D97-AF65-F5344CB8AC3E}">
        <p14:creationId xmlns:p14="http://schemas.microsoft.com/office/powerpoint/2010/main" val="27360738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magine 8" descr="Immagine che contiene screenshot&#10;&#10;Descrizione generata con affidabilità molto elevata">
            <a:extLst>
              <a:ext uri="{FF2B5EF4-FFF2-40B4-BE49-F238E27FC236}">
                <a16:creationId xmlns:a16="http://schemas.microsoft.com/office/drawing/2014/main" id="{9CD4E8AB-BD1B-4DA7-9015-43BE1FEB4F47}"/>
              </a:ext>
            </a:extLst>
          </p:cNvPr>
          <p:cNvPicPr>
            <a:picLocks noChangeAspect="1"/>
          </p:cNvPicPr>
          <p:nvPr/>
        </p:nvPicPr>
        <p:blipFill rotWithShape="1">
          <a:blip r:embed="rId3"/>
          <a:srcRect r="-366" b="21729"/>
          <a:stretch/>
        </p:blipFill>
        <p:spPr>
          <a:xfrm>
            <a:off x="511444" y="2613622"/>
            <a:ext cx="4621255" cy="3973220"/>
          </a:xfrm>
          <a:prstGeom prst="rect">
            <a:avLst/>
          </a:prstGeom>
          <a:ln>
            <a:noFill/>
          </a:ln>
          <a:effectLst>
            <a:outerShdw blurRad="292100" dist="139700" dir="2700000" algn="tl" rotWithShape="0">
              <a:srgbClr val="333333">
                <a:alpha val="65000"/>
              </a:srgbClr>
            </a:outerShdw>
          </a:effectLst>
        </p:spPr>
      </p:pic>
      <p:pic>
        <p:nvPicPr>
          <p:cNvPr id="9" name="Immagine 10" descr="Immagine che contiene screenshot&#10;&#10;Descrizione generata con affidabilità molto elevata">
            <a:extLst>
              <a:ext uri="{FF2B5EF4-FFF2-40B4-BE49-F238E27FC236}">
                <a16:creationId xmlns:a16="http://schemas.microsoft.com/office/drawing/2014/main" id="{A9FD55BF-565C-4FE3-8AE6-96A5C8E65363}"/>
              </a:ext>
            </a:extLst>
          </p:cNvPr>
          <p:cNvPicPr>
            <a:picLocks noChangeAspect="1"/>
          </p:cNvPicPr>
          <p:nvPr/>
        </p:nvPicPr>
        <p:blipFill>
          <a:blip r:embed="rId4"/>
          <a:stretch>
            <a:fillRect/>
          </a:stretch>
        </p:blipFill>
        <p:spPr>
          <a:xfrm>
            <a:off x="6401524" y="2613621"/>
            <a:ext cx="4621255" cy="3982781"/>
          </a:xfrm>
          <a:prstGeom prst="rect">
            <a:avLst/>
          </a:prstGeom>
          <a:ln>
            <a:noFill/>
          </a:ln>
          <a:effectLst>
            <a:outerShdw blurRad="292100" dist="139700" dir="2700000" algn="tl" rotWithShape="0">
              <a:srgbClr val="333333">
                <a:alpha val="65000"/>
              </a:srgbClr>
            </a:outerShdw>
          </a:effectLst>
        </p:spPr>
      </p:pic>
      <p:sp>
        <p:nvSpPr>
          <p:cNvPr id="11" name="Titolo 9">
            <a:extLst>
              <a:ext uri="{FF2B5EF4-FFF2-40B4-BE49-F238E27FC236}">
                <a16:creationId xmlns:a16="http://schemas.microsoft.com/office/drawing/2014/main" id="{F22117EB-8CDB-4A1B-BECD-678514E9A4DA}"/>
              </a:ext>
            </a:extLst>
          </p:cNvPr>
          <p:cNvSpPr txBox="1">
            <a:spLocks/>
          </p:cNvSpPr>
          <p:nvPr/>
        </p:nvSpPr>
        <p:spPr>
          <a:xfrm>
            <a:off x="142374" y="271159"/>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Prototipo </a:t>
            </a:r>
            <a:r>
              <a:rPr lang="it-IT" b="1">
                <a:solidFill>
                  <a:schemeClr val="tx2"/>
                </a:solidFill>
                <a:effectLst>
                  <a:outerShdw blurRad="38100" dist="38100" dir="2700000" algn="tl">
                    <a:srgbClr val="000000">
                      <a:alpha val="43137"/>
                    </a:srgbClr>
                  </a:outerShdw>
                </a:effectLst>
                <a:latin typeface="+mn-lt"/>
              </a:rPr>
              <a:t>"Mago di </a:t>
            </a:r>
            <a:r>
              <a:rPr lang="it-IT" b="1" err="1">
                <a:solidFill>
                  <a:schemeClr val="tx2"/>
                </a:solidFill>
                <a:effectLst>
                  <a:outerShdw blurRad="38100" dist="38100" dir="2700000" algn="tl">
                    <a:srgbClr val="000000">
                      <a:alpha val="43137"/>
                    </a:srgbClr>
                  </a:outerShdw>
                </a:effectLst>
                <a:latin typeface="+mn-lt"/>
              </a:rPr>
              <a:t>Oz</a:t>
            </a:r>
            <a:r>
              <a:rPr lang="it-IT" b="1">
                <a:solidFill>
                  <a:schemeClr val="tx2"/>
                </a:solidFill>
                <a:effectLst>
                  <a:outerShdw blurRad="38100" dist="38100" dir="2700000" algn="tl">
                    <a:srgbClr val="000000">
                      <a:alpha val="43137"/>
                    </a:srgbClr>
                  </a:outerShdw>
                </a:effectLst>
                <a:latin typeface="+mn-lt"/>
              </a:rPr>
              <a:t>" </a:t>
            </a:r>
          </a:p>
        </p:txBody>
      </p:sp>
      <p:sp>
        <p:nvSpPr>
          <p:cNvPr id="12" name="CasellaDiTesto 11">
            <a:extLst>
              <a:ext uri="{FF2B5EF4-FFF2-40B4-BE49-F238E27FC236}">
                <a16:creationId xmlns:a16="http://schemas.microsoft.com/office/drawing/2014/main" id="{F203E25E-7C55-4976-BFF8-B02E26F62DC0}"/>
              </a:ext>
            </a:extLst>
          </p:cNvPr>
          <p:cNvSpPr txBox="1"/>
          <p:nvPr/>
        </p:nvSpPr>
        <p:spPr>
          <a:xfrm>
            <a:off x="210918" y="897272"/>
            <a:ext cx="4475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a:effectLst>
                  <a:outerShdw blurRad="38100" dist="38100" dir="2700000" algn="tl">
                    <a:srgbClr val="000000">
                      <a:alpha val="43137"/>
                    </a:srgbClr>
                  </a:outerShdw>
                </a:effectLst>
                <a:latin typeface="Bahnschrift" panose="020B0502040204020203" pitchFamily="34" charset="0"/>
              </a:rPr>
              <a:t>Utente 2</a:t>
            </a:r>
          </a:p>
        </p:txBody>
      </p:sp>
      <p:sp>
        <p:nvSpPr>
          <p:cNvPr id="13" name="CasellaDiTesto 12">
            <a:extLst>
              <a:ext uri="{FF2B5EF4-FFF2-40B4-BE49-F238E27FC236}">
                <a16:creationId xmlns:a16="http://schemas.microsoft.com/office/drawing/2014/main" id="{0C87F0A0-4763-43EF-8CB8-C6B74133606E}"/>
              </a:ext>
            </a:extLst>
          </p:cNvPr>
          <p:cNvSpPr txBox="1"/>
          <p:nvPr/>
        </p:nvSpPr>
        <p:spPr>
          <a:xfrm>
            <a:off x="210918" y="1500166"/>
            <a:ext cx="332413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rPr>
              <a:t>RICERCA </a:t>
            </a:r>
            <a:r>
              <a:rPr lang="it-IT" b="1" i="1">
                <a:effectLst>
                  <a:outerShdw blurRad="38100" dist="38100" dir="2700000" algn="tl">
                    <a:srgbClr val="000000">
                      <a:alpha val="43137"/>
                    </a:srgbClr>
                  </a:outerShdw>
                </a:effectLst>
                <a:latin typeface="Avenir Next LT Pro" panose="020B0504020202020204" pitchFamily="34" charset="0"/>
              </a:rPr>
              <a:t>COLTURA</a:t>
            </a:r>
          </a:p>
          <a:p>
            <a:endParaRPr lang="it-IT" b="1" i="1">
              <a:effectLst>
                <a:outerShdw blurRad="38100" dist="38100" dir="2700000" algn="tl">
                  <a:srgbClr val="000000">
                    <a:alpha val="43137"/>
                  </a:srgbClr>
                </a:outerShdw>
              </a:effectLst>
              <a:latin typeface="Avenir Next LT Pro" panose="020B0504020202020204" pitchFamily="34" charset="0"/>
            </a:endParaRPr>
          </a:p>
        </p:txBody>
      </p:sp>
      <p:sp>
        <p:nvSpPr>
          <p:cNvPr id="14" name="CasellaDiTesto 13">
            <a:extLst>
              <a:ext uri="{FF2B5EF4-FFF2-40B4-BE49-F238E27FC236}">
                <a16:creationId xmlns:a16="http://schemas.microsoft.com/office/drawing/2014/main" id="{3E938848-9BF5-4747-8FCB-C79E91D1912A}"/>
              </a:ext>
            </a:extLst>
          </p:cNvPr>
          <p:cNvSpPr txBox="1"/>
          <p:nvPr/>
        </p:nvSpPr>
        <p:spPr>
          <a:xfrm>
            <a:off x="2262287" y="219539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solidFill>
                  <a:schemeClr val="accent2">
                    <a:lumMod val="75000"/>
                  </a:schemeClr>
                </a:solidFill>
                <a:effectLst>
                  <a:outerShdw blurRad="38100" dist="38100" dir="2700000" algn="tl">
                    <a:srgbClr val="000000">
                      <a:alpha val="43137"/>
                    </a:srgbClr>
                  </a:outerShdw>
                </a:effectLst>
              </a:rPr>
              <a:t>Prima</a:t>
            </a:r>
          </a:p>
        </p:txBody>
      </p:sp>
      <p:sp>
        <p:nvSpPr>
          <p:cNvPr id="15" name="CasellaDiTesto 14">
            <a:extLst>
              <a:ext uri="{FF2B5EF4-FFF2-40B4-BE49-F238E27FC236}">
                <a16:creationId xmlns:a16="http://schemas.microsoft.com/office/drawing/2014/main" id="{378E724D-9027-4329-8EC9-0879D5CC0960}"/>
              </a:ext>
            </a:extLst>
          </p:cNvPr>
          <p:cNvSpPr txBox="1"/>
          <p:nvPr/>
        </p:nvSpPr>
        <p:spPr>
          <a:xfrm>
            <a:off x="8279579" y="214649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b="1" i="1">
                <a:effectLst>
                  <a:outerShdw blurRad="38100" dist="38100" dir="2700000" algn="tl">
                    <a:srgbClr val="000000">
                      <a:alpha val="43137"/>
                    </a:srgbClr>
                  </a:outerShdw>
                </a:effectLst>
              </a:rPr>
              <a:t>Dopo</a:t>
            </a:r>
          </a:p>
        </p:txBody>
      </p:sp>
    </p:spTree>
    <p:extLst>
      <p:ext uri="{BB962C8B-B14F-4D97-AF65-F5344CB8AC3E}">
        <p14:creationId xmlns:p14="http://schemas.microsoft.com/office/powerpoint/2010/main" val="10671167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E6EDA169-2870-4F7D-AA3B-02B5173597E2}"/>
              </a:ext>
            </a:extLst>
          </p:cNvPr>
          <p:cNvSpPr txBox="1"/>
          <p:nvPr/>
        </p:nvSpPr>
        <p:spPr>
          <a:xfrm>
            <a:off x="274254" y="1389883"/>
            <a:ext cx="7615981" cy="28315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just">
              <a:buFont typeface="+mj-lt"/>
              <a:buAutoNum type="arabicPeriod"/>
            </a:pPr>
            <a:r>
              <a:rPr lang="it-IT" sz="2000" b="1" i="1">
                <a:solidFill>
                  <a:schemeClr val="accent2">
                    <a:lumMod val="75000"/>
                  </a:schemeClr>
                </a:solidFill>
                <a:latin typeface="Arial Narrow" panose="020B0606020202030204" pitchFamily="34" charset="0"/>
                <a:ea typeface="+mn-lt"/>
                <a:cs typeface="+mn-lt"/>
              </a:rPr>
              <a:t>L'utente tenterà di produrre l'azione da lui desiderata?</a:t>
            </a:r>
          </a:p>
          <a:p>
            <a:pPr marL="457200" indent="-457200" algn="just">
              <a:buFont typeface="+mj-lt"/>
              <a:buAutoNum type="arabicPeriod"/>
            </a:pPr>
            <a:endParaRPr lang="it-IT" sz="2000" b="1" i="1">
              <a:solidFill>
                <a:schemeClr val="accent2">
                  <a:lumMod val="75000"/>
                </a:schemeClr>
              </a:solidFill>
              <a:latin typeface="Arial Narrow" panose="020B0606020202030204" pitchFamily="34" charset="0"/>
              <a:ea typeface="+mn-lt"/>
              <a:cs typeface="+mn-lt"/>
            </a:endParaRPr>
          </a:p>
          <a:p>
            <a:pPr marL="457200" indent="-457200" algn="just">
              <a:buFont typeface="+mj-lt"/>
              <a:buAutoNum type="arabicPeriod"/>
            </a:pPr>
            <a:r>
              <a:rPr lang="it-IT" sz="2000" b="1" i="1">
                <a:solidFill>
                  <a:schemeClr val="accent2">
                    <a:lumMod val="75000"/>
                  </a:schemeClr>
                </a:solidFill>
                <a:latin typeface="Arial Narrow" panose="020B0606020202030204" pitchFamily="34" charset="0"/>
                <a:ea typeface="+mn-lt"/>
                <a:cs typeface="+mn-lt"/>
              </a:rPr>
              <a:t>L'effetto dell'azione è lo stesso dell'obiettivo dell'utente?</a:t>
            </a:r>
          </a:p>
          <a:p>
            <a:pPr marL="457200" indent="-457200" algn="just">
              <a:buFont typeface="+mj-lt"/>
              <a:buAutoNum type="arabicPeriod"/>
            </a:pPr>
            <a:endParaRPr lang="it-IT" sz="2000" b="1" i="1">
              <a:solidFill>
                <a:schemeClr val="accent2">
                  <a:lumMod val="75000"/>
                </a:schemeClr>
              </a:solidFill>
              <a:latin typeface="Arial Narrow" panose="020B0606020202030204" pitchFamily="34" charset="0"/>
              <a:ea typeface="+mn-lt"/>
              <a:cs typeface="+mn-lt"/>
            </a:endParaRPr>
          </a:p>
          <a:p>
            <a:pPr marL="457200" indent="-457200" algn="just">
              <a:buFont typeface="+mj-lt"/>
              <a:buAutoNum type="arabicPeriod"/>
            </a:pPr>
            <a:r>
              <a:rPr lang="it-IT" sz="2000" b="1" i="1">
                <a:solidFill>
                  <a:schemeClr val="accent2">
                    <a:lumMod val="75000"/>
                  </a:schemeClr>
                </a:solidFill>
                <a:latin typeface="Arial Narrow" panose="020B0606020202030204" pitchFamily="34" charset="0"/>
                <a:ea typeface="+mn-lt"/>
                <a:cs typeface="+mn-lt"/>
              </a:rPr>
              <a:t>Una volta che l'utente ha trovato l'azione corretta saprà che è quella di cui ha bisogno?</a:t>
            </a:r>
          </a:p>
          <a:p>
            <a:pPr marL="457200" indent="-457200" algn="just">
              <a:buFont typeface="+mj-lt"/>
              <a:buAutoNum type="arabicPeriod"/>
            </a:pPr>
            <a:endParaRPr lang="it-IT" sz="2000" b="1" i="1">
              <a:solidFill>
                <a:schemeClr val="accent2">
                  <a:lumMod val="75000"/>
                </a:schemeClr>
              </a:solidFill>
              <a:latin typeface="Arial Narrow" panose="020B0606020202030204" pitchFamily="34" charset="0"/>
              <a:ea typeface="+mn-lt"/>
              <a:cs typeface="+mn-lt"/>
            </a:endParaRPr>
          </a:p>
          <a:p>
            <a:pPr marL="457200" indent="-457200" algn="just">
              <a:buFont typeface="+mj-lt"/>
              <a:buAutoNum type="arabicPeriod"/>
            </a:pPr>
            <a:r>
              <a:rPr lang="it-IT" sz="2000" b="1" i="1">
                <a:solidFill>
                  <a:schemeClr val="accent2">
                    <a:lumMod val="75000"/>
                  </a:schemeClr>
                </a:solidFill>
                <a:latin typeface="Arial Narrow" panose="020B0606020202030204" pitchFamily="34" charset="0"/>
                <a:ea typeface="+mn-lt"/>
                <a:cs typeface="+mn-lt"/>
              </a:rPr>
              <a:t>Dopo aver eseguito un'azione, l'utente capirà il feedback che otterrà? </a:t>
            </a:r>
          </a:p>
          <a:p>
            <a:pPr algn="l"/>
            <a:endParaRPr lang="it-IT">
              <a:solidFill>
                <a:srgbClr val="000000"/>
              </a:solidFill>
            </a:endParaRPr>
          </a:p>
        </p:txBody>
      </p:sp>
      <p:sp>
        <p:nvSpPr>
          <p:cNvPr id="4" name="CasellaDiTesto 3">
            <a:extLst>
              <a:ext uri="{FF2B5EF4-FFF2-40B4-BE49-F238E27FC236}">
                <a16:creationId xmlns:a16="http://schemas.microsoft.com/office/drawing/2014/main" id="{734FA969-FB08-4BF9-97B0-0C8FD884EC52}"/>
              </a:ext>
            </a:extLst>
          </p:cNvPr>
          <p:cNvSpPr txBox="1"/>
          <p:nvPr/>
        </p:nvSpPr>
        <p:spPr>
          <a:xfrm>
            <a:off x="274254" y="4576439"/>
            <a:ext cx="447501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sz="4000" b="1">
                <a:solidFill>
                  <a:schemeClr val="accent2">
                    <a:lumMod val="75000"/>
                  </a:schemeClr>
                </a:solidFill>
                <a:effectLst>
                  <a:outerShdw blurRad="38100" dist="38100" dir="2700000" algn="tl">
                    <a:srgbClr val="000000">
                      <a:alpha val="43137"/>
                    </a:srgbClr>
                  </a:outerShdw>
                </a:effectLst>
              </a:rPr>
              <a:t>ESITO</a:t>
            </a:r>
            <a:r>
              <a:rPr lang="it-IT" sz="4000" b="1">
                <a:effectLst>
                  <a:outerShdw blurRad="38100" dist="38100" dir="2700000" algn="tl">
                    <a:srgbClr val="000000">
                      <a:alpha val="43137"/>
                    </a:srgbClr>
                  </a:outerShdw>
                </a:effectLst>
              </a:rPr>
              <a:t> FINALE </a:t>
            </a:r>
          </a:p>
        </p:txBody>
      </p:sp>
      <p:sp>
        <p:nvSpPr>
          <p:cNvPr id="6" name="Titolo 9">
            <a:extLst>
              <a:ext uri="{FF2B5EF4-FFF2-40B4-BE49-F238E27FC236}">
                <a16:creationId xmlns:a16="http://schemas.microsoft.com/office/drawing/2014/main" id="{B2533EDE-6CFD-4772-954E-E022D7E63460}"/>
              </a:ext>
            </a:extLst>
          </p:cNvPr>
          <p:cNvSpPr txBox="1">
            <a:spLocks/>
          </p:cNvSpPr>
          <p:nvPr/>
        </p:nvSpPr>
        <p:spPr>
          <a:xfrm>
            <a:off x="274254" y="419330"/>
            <a:ext cx="11174186" cy="590931"/>
          </a:xfrm>
          <a:prstGeom prst="rect">
            <a:avLst/>
          </a:prstGeom>
        </p:spPr>
        <p:txBody>
          <a:bodyPr vert="horz" lIns="91440" tIns="45720" rIns="91440" bIns="45720" rtlCol="0" anchor="t">
            <a:normAutofit fontScale="97500" lnSpcReduction="10000"/>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b="1">
                <a:solidFill>
                  <a:schemeClr val="accent2">
                    <a:lumMod val="75000"/>
                  </a:schemeClr>
                </a:solidFill>
                <a:effectLst>
                  <a:outerShdw blurRad="38100" dist="38100" dir="2700000" algn="tl">
                    <a:srgbClr val="000000">
                      <a:alpha val="43137"/>
                    </a:srgbClr>
                  </a:outerShdw>
                </a:effectLst>
                <a:latin typeface="+mn-lt"/>
              </a:rPr>
              <a:t>Cognitive </a:t>
            </a:r>
            <a:r>
              <a:rPr lang="it-IT" b="1">
                <a:solidFill>
                  <a:schemeClr val="tx1"/>
                </a:solidFill>
                <a:effectLst>
                  <a:outerShdw blurRad="38100" dist="38100" dir="2700000" algn="tl">
                    <a:srgbClr val="000000">
                      <a:alpha val="43137"/>
                    </a:srgbClr>
                  </a:outerShdw>
                </a:effectLst>
                <a:latin typeface="+mn-lt"/>
              </a:rPr>
              <a:t>Walkthrough</a:t>
            </a:r>
          </a:p>
        </p:txBody>
      </p:sp>
    </p:spTree>
    <p:extLst>
      <p:ext uri="{BB962C8B-B14F-4D97-AF65-F5344CB8AC3E}">
        <p14:creationId xmlns:p14="http://schemas.microsoft.com/office/powerpoint/2010/main" val="404811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82FE267C-861F-4E1F-A7AC-F1A4010C18BA}"/>
              </a:ext>
            </a:extLst>
          </p:cNvPr>
          <p:cNvSpPr/>
          <p:nvPr/>
        </p:nvSpPr>
        <p:spPr>
          <a:xfrm>
            <a:off x="425900" y="5491542"/>
            <a:ext cx="1874239" cy="923330"/>
          </a:xfrm>
          <a:prstGeom prst="rect">
            <a:avLst/>
          </a:prstGeom>
          <a:noFill/>
        </p:spPr>
        <p:txBody>
          <a:bodyPr wrap="square" lIns="91440" tIns="45720" rIns="91440" bIns="45720">
            <a:spAutoFit/>
          </a:bodyPr>
          <a:lstStyle/>
          <a:p>
            <a:pPr algn="ctr"/>
            <a:r>
              <a:rPr lang="it-IT" sz="5400" b="1" cap="none" spc="0">
                <a:ln w="0"/>
                <a:solidFill>
                  <a:schemeClr val="tx1"/>
                </a:solidFill>
                <a:effectLst>
                  <a:outerShdw blurRad="38100" dist="19050" dir="2700000" algn="tl" rotWithShape="0">
                    <a:schemeClr val="dk1">
                      <a:alpha val="40000"/>
                    </a:schemeClr>
                  </a:outerShdw>
                </a:effectLst>
                <a:cs typeface="Arial" panose="020B0604020202020204" pitchFamily="34" charset="0"/>
              </a:rPr>
              <a:t>FINE</a:t>
            </a:r>
          </a:p>
        </p:txBody>
      </p:sp>
      <p:pic>
        <p:nvPicPr>
          <p:cNvPr id="6" name="Immagine 7" descr="Immagine che contiene erba, esterni, aquilone, campo&#10;&#10;Descrizione generata con affidabilità molto elevata">
            <a:extLst>
              <a:ext uri="{FF2B5EF4-FFF2-40B4-BE49-F238E27FC236}">
                <a16:creationId xmlns:a16="http://schemas.microsoft.com/office/drawing/2014/main" id="{4FC4CA92-4F78-448D-924D-D59ACEF94343}"/>
              </a:ext>
            </a:extLst>
          </p:cNvPr>
          <p:cNvPicPr>
            <a:picLocks noGrp="1" noChangeAspect="1"/>
          </p:cNvPicPr>
          <p:nvPr>
            <p:ph type="pic" sz="quarter" idx="10"/>
          </p:nvPr>
        </p:nvPicPr>
        <p:blipFill rotWithShape="1">
          <a:blip r:embed="rId3"/>
          <a:srcRect t="17758" b="17758"/>
          <a:stretch/>
        </p:blipFill>
        <p:spPr/>
      </p:pic>
    </p:spTree>
    <p:extLst>
      <p:ext uri="{BB962C8B-B14F-4D97-AF65-F5344CB8AC3E}">
        <p14:creationId xmlns:p14="http://schemas.microsoft.com/office/powerpoint/2010/main" val="3776890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31D4E439-7AFE-41C2-9561-67F5879CAB86}"/>
              </a:ext>
            </a:extLst>
          </p:cNvPr>
          <p:cNvSpPr>
            <a:spLocks noGrp="1"/>
          </p:cNvSpPr>
          <p:nvPr>
            <p:ph type="title"/>
          </p:nvPr>
        </p:nvSpPr>
        <p:spPr>
          <a:xfrm>
            <a:off x="567732" y="411233"/>
            <a:ext cx="9666514" cy="746846"/>
          </a:xfrm>
        </p:spPr>
        <p:txBody>
          <a:bodyPr rtlCol="0"/>
          <a:lstStyle/>
          <a:p>
            <a:pPr rtl="0"/>
            <a:r>
              <a:rPr lang="it-IT">
                <a:latin typeface="Avenir Next LT Pro" panose="020B0504020202020204" pitchFamily="34" charset="0"/>
              </a:rPr>
              <a:t>Perché </a:t>
            </a:r>
            <a:r>
              <a:rPr lang="it-IT">
                <a:solidFill>
                  <a:srgbClr val="404040"/>
                </a:solidFill>
                <a:latin typeface="Avenir Next LT Pro" panose="020B0504020202020204" pitchFamily="34" charset="0"/>
              </a:rPr>
              <a:t>nasce</a:t>
            </a:r>
            <a:r>
              <a:rPr lang="it-IT">
                <a:latin typeface="Avenir Next LT Pro" panose="020B0504020202020204" pitchFamily="34" charset="0"/>
              </a:rPr>
              <a:t> </a:t>
            </a:r>
            <a:r>
              <a:rPr lang="it-IT" b="1">
                <a:solidFill>
                  <a:schemeClr val="accent2">
                    <a:lumMod val="75000"/>
                  </a:schemeClr>
                </a:solidFill>
                <a:latin typeface="Avenir Next LT Pro" panose="020B0504020202020204" pitchFamily="34" charset="0"/>
              </a:rPr>
              <a:t>Handle</a:t>
            </a:r>
            <a:r>
              <a:rPr lang="it-IT" b="1">
                <a:latin typeface="Avenir Next LT Pro" panose="020B0504020202020204" pitchFamily="34" charset="0"/>
              </a:rPr>
              <a:t>Farm</a:t>
            </a:r>
            <a:r>
              <a:rPr lang="it-IT">
                <a:latin typeface="Avenir Next LT Pro" panose="020B0504020202020204" pitchFamily="34" charset="0"/>
              </a:rPr>
              <a:t>?</a:t>
            </a:r>
          </a:p>
        </p:txBody>
      </p:sp>
      <p:sp>
        <p:nvSpPr>
          <p:cNvPr id="16" name="Rettangolo 15" descr="Blocco di sfondo numero diapositiva">
            <a:extLst>
              <a:ext uri="{FF2B5EF4-FFF2-40B4-BE49-F238E27FC236}">
                <a16:creationId xmlns:a16="http://schemas.microsoft.com/office/drawing/2014/main" id="{4EB8303B-9502-480C-9C51-6EF9094D5E4F}"/>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0"/>
            <a:endParaRPr lang="it-IT">
              <a:solidFill>
                <a:schemeClr val="tx1"/>
              </a:solidFill>
            </a:endParaRPr>
          </a:p>
        </p:txBody>
      </p:sp>
      <p:sp>
        <p:nvSpPr>
          <p:cNvPr id="17" name="Segnaposto numero diapositiva 5">
            <a:extLst>
              <a:ext uri="{FF2B5EF4-FFF2-40B4-BE49-F238E27FC236}">
                <a16:creationId xmlns:a16="http://schemas.microsoft.com/office/drawing/2014/main" id="{3A910B8A-C82A-4E81-9270-CD27D2778597}"/>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fld id="{78048C4E-7BD1-46A5-B2F2-6AD408DAAD47}" type="slidenum">
              <a:rPr lang="it-IT" b="1" smtClean="0">
                <a:solidFill>
                  <a:schemeClr val="bg1"/>
                </a:solidFill>
              </a:rPr>
              <a:pPr rtl="0"/>
              <a:t>3</a:t>
            </a:fld>
            <a:endParaRPr lang="it-IT" b="1">
              <a:solidFill>
                <a:schemeClr val="bg1"/>
              </a:solidFill>
            </a:endParaRPr>
          </a:p>
        </p:txBody>
      </p:sp>
      <p:pic>
        <p:nvPicPr>
          <p:cNvPr id="4" name="Immagine 3">
            <a:extLst>
              <a:ext uri="{FF2B5EF4-FFF2-40B4-BE49-F238E27FC236}">
                <a16:creationId xmlns:a16="http://schemas.microsoft.com/office/drawing/2014/main" id="{05DF8AEF-F1C9-45C9-BAA2-C41216C8FB40}"/>
              </a:ext>
            </a:extLst>
          </p:cNvPr>
          <p:cNvPicPr>
            <a:picLocks noChangeAspect="1"/>
          </p:cNvPicPr>
          <p:nvPr/>
        </p:nvPicPr>
        <p:blipFill>
          <a:blip r:embed="rId3"/>
          <a:stretch>
            <a:fillRect/>
          </a:stretch>
        </p:blipFill>
        <p:spPr>
          <a:xfrm>
            <a:off x="701683" y="1713510"/>
            <a:ext cx="5771025" cy="3246709"/>
          </a:xfrm>
          <a:prstGeom prst="rect">
            <a:avLst/>
          </a:prstGeom>
          <a:ln>
            <a:noFill/>
          </a:ln>
          <a:effectLst>
            <a:outerShdw blurRad="292100" dist="139700" dir="2700000" algn="tl" rotWithShape="0">
              <a:srgbClr val="333333">
                <a:alpha val="65000"/>
              </a:srgbClr>
            </a:outerShdw>
          </a:effectLst>
        </p:spPr>
      </p:pic>
      <p:sp>
        <p:nvSpPr>
          <p:cNvPr id="8" name="Rettangolo 7">
            <a:extLst>
              <a:ext uri="{FF2B5EF4-FFF2-40B4-BE49-F238E27FC236}">
                <a16:creationId xmlns:a16="http://schemas.microsoft.com/office/drawing/2014/main" id="{45548E70-22E2-41C2-9D85-926ADDD05120}"/>
              </a:ext>
            </a:extLst>
          </p:cNvPr>
          <p:cNvSpPr/>
          <p:nvPr/>
        </p:nvSpPr>
        <p:spPr>
          <a:xfrm>
            <a:off x="7001624" y="1709589"/>
            <a:ext cx="3453959" cy="646331"/>
          </a:xfrm>
          <a:prstGeom prst="rect">
            <a:avLst/>
          </a:prstGeom>
          <a:noFill/>
        </p:spPr>
        <p:txBody>
          <a:bodyPr wrap="square" lIns="91440" tIns="45720" rIns="91440" bIns="45720">
            <a:spAutoFit/>
          </a:bodyPr>
          <a:lstStyle/>
          <a:p>
            <a:pPr algn="ctr"/>
            <a:r>
              <a:rPr lang="it-IT" sz="3600" b="0" cap="none" spc="0">
                <a:ln w="0"/>
                <a:solidFill>
                  <a:schemeClr val="accent2">
                    <a:lumMod val="75000"/>
                  </a:schemeClr>
                </a:solidFill>
                <a:effectLst>
                  <a:outerShdw blurRad="38100" dist="19050" dir="2700000" algn="tl" rotWithShape="0">
                    <a:schemeClr val="dk1">
                      <a:alpha val="40000"/>
                    </a:schemeClr>
                  </a:outerShdw>
                </a:effectLst>
              </a:rPr>
              <a:t>SMART</a:t>
            </a:r>
            <a:r>
              <a:rPr lang="it-IT" sz="3600" b="0" cap="none" spc="0">
                <a:ln w="0"/>
                <a:solidFill>
                  <a:schemeClr val="tx1"/>
                </a:solidFill>
                <a:effectLst>
                  <a:outerShdw blurRad="38100" dist="19050" dir="2700000" algn="tl" rotWithShape="0">
                    <a:schemeClr val="dk1">
                      <a:alpha val="40000"/>
                    </a:schemeClr>
                  </a:outerShdw>
                </a:effectLst>
              </a:rPr>
              <a:t> FARMING</a:t>
            </a:r>
          </a:p>
        </p:txBody>
      </p:sp>
      <p:sp>
        <p:nvSpPr>
          <p:cNvPr id="2" name="CasellaDiTesto 1">
            <a:extLst>
              <a:ext uri="{FF2B5EF4-FFF2-40B4-BE49-F238E27FC236}">
                <a16:creationId xmlns:a16="http://schemas.microsoft.com/office/drawing/2014/main" id="{F0D4D0F0-40D6-4975-AFAE-2C65E070EACF}"/>
              </a:ext>
            </a:extLst>
          </p:cNvPr>
          <p:cNvSpPr txBox="1"/>
          <p:nvPr/>
        </p:nvSpPr>
        <p:spPr>
          <a:xfrm>
            <a:off x="7001624" y="2657941"/>
            <a:ext cx="4262658"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panose="05000000000000000000" pitchFamily="2" charset="2"/>
              <a:buChar char="ü"/>
            </a:pPr>
            <a:r>
              <a:rPr lang="it-IT" sz="2400" b="1" i="1">
                <a:solidFill>
                  <a:schemeClr val="accent2">
                    <a:lumMod val="75000"/>
                  </a:schemeClr>
                </a:solidFill>
                <a:latin typeface="Arial Narrow" panose="020B0606020202030204" pitchFamily="34" charset="0"/>
                <a:cs typeface="Arial" panose="020B0604020202020204" pitchFamily="34" charset="0"/>
              </a:rPr>
              <a:t>Resa</a:t>
            </a:r>
            <a:r>
              <a:rPr lang="it-IT" sz="2400" i="1">
                <a:solidFill>
                  <a:schemeClr val="accent2">
                    <a:lumMod val="75000"/>
                  </a:schemeClr>
                </a:solidFill>
                <a:latin typeface="Arial Narrow" panose="020B0606020202030204" pitchFamily="34" charset="0"/>
                <a:cs typeface="Arial" panose="020B0604020202020204" pitchFamily="34" charset="0"/>
              </a:rPr>
              <a:t> </a:t>
            </a:r>
            <a:r>
              <a:rPr lang="it-IT" sz="2400" b="1" i="1">
                <a:solidFill>
                  <a:schemeClr val="accent2">
                    <a:lumMod val="75000"/>
                  </a:schemeClr>
                </a:solidFill>
                <a:latin typeface="Arial Narrow" panose="020B0606020202030204" pitchFamily="34" charset="0"/>
                <a:cs typeface="Arial" panose="020B0604020202020204" pitchFamily="34" charset="0"/>
              </a:rPr>
              <a:t>e </a:t>
            </a:r>
            <a:r>
              <a:rPr lang="it-IT" sz="2400" b="1" i="1">
                <a:latin typeface="Arial Narrow" panose="020B0606020202030204" pitchFamily="34" charset="0"/>
                <a:cs typeface="Arial" panose="020B0604020202020204" pitchFamily="34" charset="0"/>
              </a:rPr>
              <a:t>produttività agricola</a:t>
            </a:r>
          </a:p>
          <a:p>
            <a:endParaRPr lang="it-IT" sz="2400" b="1" i="1">
              <a:solidFill>
                <a:schemeClr val="accent2">
                  <a:lumMod val="75000"/>
                </a:schemeClr>
              </a:solidFill>
              <a:latin typeface="Arial Narrow" panose="020B0606020202030204" pitchFamily="34" charset="0"/>
              <a:cs typeface="Arial" panose="020B0604020202020204" pitchFamily="34" charset="0"/>
            </a:endParaRPr>
          </a:p>
          <a:p>
            <a:pPr marL="342900" indent="-342900">
              <a:buFont typeface="Wingdings" panose="05000000000000000000" pitchFamily="2" charset="2"/>
              <a:buChar char="ü"/>
            </a:pPr>
            <a:r>
              <a:rPr lang="it-IT" sz="2400" b="1" i="1">
                <a:solidFill>
                  <a:schemeClr val="accent2">
                    <a:lumMod val="75000"/>
                  </a:schemeClr>
                </a:solidFill>
                <a:latin typeface="Arial Narrow" panose="020B0606020202030204" pitchFamily="34" charset="0"/>
                <a:cs typeface="Arial" panose="020B0604020202020204" pitchFamily="34" charset="0"/>
              </a:rPr>
              <a:t>Ritorno </a:t>
            </a:r>
            <a:r>
              <a:rPr lang="it-IT" sz="2400" b="1" i="1">
                <a:latin typeface="Arial Narrow" panose="020B0606020202030204" pitchFamily="34" charset="0"/>
                <a:cs typeface="Arial" panose="020B0604020202020204" pitchFamily="34" charset="0"/>
              </a:rPr>
              <a:t>finanziario</a:t>
            </a:r>
          </a:p>
          <a:p>
            <a:endParaRPr lang="it-IT" sz="2400" b="1" i="1">
              <a:solidFill>
                <a:schemeClr val="accent2">
                  <a:lumMod val="75000"/>
                </a:schemeClr>
              </a:solidFill>
              <a:latin typeface="Arial Narrow" panose="020B0606020202030204" pitchFamily="34" charset="0"/>
              <a:cs typeface="Arial" panose="020B0604020202020204" pitchFamily="34" charset="0"/>
            </a:endParaRPr>
          </a:p>
          <a:p>
            <a:pPr marL="342900" indent="-342900">
              <a:buFont typeface="Wingdings" panose="05000000000000000000" pitchFamily="2" charset="2"/>
              <a:buChar char="ü"/>
            </a:pPr>
            <a:r>
              <a:rPr lang="it-IT" sz="2400" b="1" i="1">
                <a:solidFill>
                  <a:schemeClr val="accent2">
                    <a:lumMod val="75000"/>
                  </a:schemeClr>
                </a:solidFill>
                <a:latin typeface="Arial Narrow" panose="020B0606020202030204" pitchFamily="34" charset="0"/>
                <a:cs typeface="Arial" panose="020B0604020202020204" pitchFamily="34" charset="0"/>
              </a:rPr>
              <a:t>Prodotti </a:t>
            </a:r>
          </a:p>
          <a:p>
            <a:r>
              <a:rPr lang="it-IT" sz="2400" b="1" i="1">
                <a:solidFill>
                  <a:schemeClr val="accent2">
                    <a:lumMod val="75000"/>
                  </a:schemeClr>
                </a:solidFill>
                <a:latin typeface="Arial Narrow" panose="020B0606020202030204" pitchFamily="34" charset="0"/>
                <a:cs typeface="Arial" panose="020B0604020202020204" pitchFamily="34" charset="0"/>
              </a:rPr>
              <a:t>    </a:t>
            </a:r>
            <a:r>
              <a:rPr lang="it-IT" sz="2400" b="1" i="1">
                <a:latin typeface="Arial Narrow" panose="020B0606020202030204" pitchFamily="34" charset="0"/>
                <a:cs typeface="Arial" panose="020B0604020202020204" pitchFamily="34" charset="0"/>
              </a:rPr>
              <a:t>(qualità, quantità)</a:t>
            </a:r>
          </a:p>
        </p:txBody>
      </p:sp>
    </p:spTree>
    <p:extLst>
      <p:ext uri="{BB962C8B-B14F-4D97-AF65-F5344CB8AC3E}">
        <p14:creationId xmlns:p14="http://schemas.microsoft.com/office/powerpoint/2010/main" val="3159085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9AE338-5AAA-497A-B7C7-E9355322279A}"/>
              </a:ext>
            </a:extLst>
          </p:cNvPr>
          <p:cNvSpPr>
            <a:spLocks noGrp="1"/>
          </p:cNvSpPr>
          <p:nvPr>
            <p:ph type="title"/>
          </p:nvPr>
        </p:nvSpPr>
        <p:spPr>
          <a:xfrm>
            <a:off x="630390" y="2068351"/>
            <a:ext cx="9666514" cy="3093003"/>
          </a:xfrm>
        </p:spPr>
        <p:txBody>
          <a:bodyPr/>
          <a:lstStyle/>
          <a:p>
            <a:r>
              <a:rPr lang="it-IT" sz="3600" b="1" i="1">
                <a:solidFill>
                  <a:schemeClr val="accent2">
                    <a:lumMod val="75000"/>
                  </a:schemeClr>
                </a:solidFill>
                <a:latin typeface="Avenir Next LT Pro" panose="020B0504020202020204" pitchFamily="34" charset="0"/>
              </a:rPr>
              <a:t>Piccolo</a:t>
            </a:r>
            <a:r>
              <a:rPr lang="it-IT" sz="3600" b="1" i="1">
                <a:latin typeface="Avenir Next LT Pro" panose="020B0504020202020204" pitchFamily="34" charset="0"/>
              </a:rPr>
              <a:t> commerciante</a:t>
            </a:r>
            <a:br>
              <a:rPr lang="it-IT" sz="3600" b="1" i="1">
                <a:latin typeface="Avenir Next LT Pro" panose="020B0504020202020204" pitchFamily="34" charset="0"/>
              </a:rPr>
            </a:br>
            <a:br>
              <a:rPr lang="it-IT" sz="3600" b="1" i="1">
                <a:latin typeface="Avenir Next LT Pro" panose="020B0504020202020204" pitchFamily="34" charset="0"/>
              </a:rPr>
            </a:br>
            <a:r>
              <a:rPr lang="it-IT" sz="3600" b="1" i="1">
                <a:solidFill>
                  <a:schemeClr val="accent2">
                    <a:lumMod val="75000"/>
                  </a:schemeClr>
                </a:solidFill>
                <a:latin typeface="Avenir Next LT Pro" panose="020B0504020202020204" pitchFamily="34" charset="0"/>
              </a:rPr>
              <a:t>Agricoltore</a:t>
            </a:r>
            <a:r>
              <a:rPr lang="it-IT" sz="3600" b="1" i="1">
                <a:solidFill>
                  <a:schemeClr val="accent2">
                    <a:lumMod val="75000"/>
                  </a:schemeClr>
                </a:solidFill>
                <a:latin typeface="Avenir Next LT Pro" panose="020B0504020202020204" pitchFamily="34" charset="0"/>
                <a:ea typeface="+mj-lt"/>
                <a:cs typeface="+mj-lt"/>
              </a:rPr>
              <a:t> </a:t>
            </a:r>
            <a:r>
              <a:rPr lang="it-IT" sz="3600" b="1" i="1">
                <a:latin typeface="Avenir Next LT Pro" panose="020B0504020202020204" pitchFamily="34" charset="0"/>
                <a:ea typeface="+mj-lt"/>
                <a:cs typeface="+mj-lt"/>
              </a:rPr>
              <a:t>privato</a:t>
            </a:r>
            <a:br>
              <a:rPr lang="it-IT" sz="3600" b="1" i="1">
                <a:latin typeface="Avenir Next LT Pro" panose="020B0504020202020204" pitchFamily="34" charset="0"/>
                <a:ea typeface="+mj-lt"/>
                <a:cs typeface="+mj-lt"/>
              </a:rPr>
            </a:br>
            <a:br>
              <a:rPr lang="it-IT" sz="3600" b="1" i="1">
                <a:latin typeface="Avenir Next LT Pro" panose="020B0504020202020204" pitchFamily="34" charset="0"/>
                <a:ea typeface="+mj-lt"/>
                <a:cs typeface="+mj-lt"/>
              </a:rPr>
            </a:br>
            <a:r>
              <a:rPr lang="it-IT" sz="3600" b="1" i="1">
                <a:solidFill>
                  <a:schemeClr val="accent2">
                    <a:lumMod val="75000"/>
                  </a:schemeClr>
                </a:solidFill>
                <a:latin typeface="Avenir Next LT Pro" panose="020B0504020202020204" pitchFamily="34" charset="0"/>
                <a:ea typeface="+mj-lt"/>
                <a:cs typeface="+mj-lt"/>
              </a:rPr>
              <a:t>Imprenditore</a:t>
            </a:r>
            <a:r>
              <a:rPr lang="it-IT" sz="3600" b="1" i="1">
                <a:latin typeface="Avenir Next LT Pro" panose="020B0504020202020204" pitchFamily="34" charset="0"/>
                <a:ea typeface="+mj-lt"/>
                <a:cs typeface="+mj-lt"/>
              </a:rPr>
              <a:t> agricolo</a:t>
            </a:r>
            <a:br>
              <a:rPr lang="it-IT" i="1">
                <a:ea typeface="+mj-lt"/>
                <a:cs typeface="+mj-lt"/>
              </a:rPr>
            </a:br>
            <a:endParaRPr lang="it-IT" i="1">
              <a:ea typeface="+mj-lt"/>
              <a:cs typeface="+mj-lt"/>
            </a:endParaRPr>
          </a:p>
        </p:txBody>
      </p:sp>
      <p:sp>
        <p:nvSpPr>
          <p:cNvPr id="4" name="Titolo 9">
            <a:extLst>
              <a:ext uri="{FF2B5EF4-FFF2-40B4-BE49-F238E27FC236}">
                <a16:creationId xmlns:a16="http://schemas.microsoft.com/office/drawing/2014/main" id="{3B2EF5C6-F2A6-4FC5-BC70-6243EC7F27E7}"/>
              </a:ext>
            </a:extLst>
          </p:cNvPr>
          <p:cNvSpPr txBox="1">
            <a:spLocks/>
          </p:cNvSpPr>
          <p:nvPr/>
        </p:nvSpPr>
        <p:spPr>
          <a:xfrm>
            <a:off x="630390" y="537923"/>
            <a:ext cx="11174186" cy="590931"/>
          </a:xfrm>
          <a:prstGeom prst="rect">
            <a:avLst/>
          </a:prstGeom>
        </p:spPr>
        <p:txBody>
          <a:bodyPr vert="horz" lIns="91440" tIns="45720" rIns="91440" bIns="45720" rtlCol="0" anchor="t">
            <a:normAutofit fontScale="90000" lnSpcReduction="20000"/>
          </a:bodyPr>
          <a:lstStyle>
            <a:lvl1pPr algn="l" defTabSz="457200" rtl="0" eaLnBrk="1" latinLnBrk="0" hangingPunct="1">
              <a:spcBef>
                <a:spcPct val="0"/>
              </a:spcBef>
              <a:buNone/>
              <a:defRPr sz="4800" kern="1200" spc="-150">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it-IT" sz="4100" b="1">
                <a:solidFill>
                  <a:schemeClr val="accent2">
                    <a:lumMod val="75000"/>
                  </a:schemeClr>
                </a:solidFill>
                <a:effectLst>
                  <a:outerShdw blurRad="38100" dist="38100" dir="2700000" algn="tl">
                    <a:srgbClr val="000000">
                      <a:alpha val="43137"/>
                    </a:srgbClr>
                  </a:outerShdw>
                </a:effectLst>
                <a:latin typeface="+mn-lt"/>
                <a:cs typeface="Arial" panose="020B0604020202020204" pitchFamily="34" charset="0"/>
              </a:rPr>
              <a:t>PERSONAS</a:t>
            </a:r>
            <a:endParaRPr lang="it-IT" b="1">
              <a:solidFill>
                <a:schemeClr val="tx1"/>
              </a:solidFill>
              <a:effectLst>
                <a:outerShdw blurRad="38100" dist="38100" dir="2700000" algn="tl">
                  <a:srgbClr val="000000">
                    <a:alpha val="43137"/>
                  </a:srgbClr>
                </a:outerShdw>
              </a:effectLst>
              <a:latin typeface="+mn-lt"/>
              <a:cs typeface="Arial" panose="020B0604020202020204" pitchFamily="34" charset="0"/>
            </a:endParaRPr>
          </a:p>
        </p:txBody>
      </p:sp>
    </p:spTree>
    <p:extLst>
      <p:ext uri="{BB962C8B-B14F-4D97-AF65-F5344CB8AC3E}">
        <p14:creationId xmlns:p14="http://schemas.microsoft.com/office/powerpoint/2010/main" val="2525689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9AE338-5AAA-497A-B7C7-E9355322279A}"/>
              </a:ext>
            </a:extLst>
          </p:cNvPr>
          <p:cNvSpPr>
            <a:spLocks noGrp="1"/>
          </p:cNvSpPr>
          <p:nvPr>
            <p:ph type="title"/>
          </p:nvPr>
        </p:nvSpPr>
        <p:spPr>
          <a:xfrm>
            <a:off x="762860" y="1544868"/>
            <a:ext cx="9666514" cy="4007323"/>
          </a:xfrm>
          <a:ln w="6350">
            <a:noFill/>
          </a:ln>
        </p:spPr>
        <p:txBody>
          <a:bodyPr/>
          <a:lstStyle/>
          <a:p>
            <a:r>
              <a:rPr lang="it-IT" sz="2800" b="1" i="1">
                <a:solidFill>
                  <a:schemeClr val="accent2">
                    <a:lumMod val="75000"/>
                  </a:schemeClr>
                </a:solidFill>
                <a:latin typeface="Avenir Next LT Pro"/>
              </a:rPr>
              <a:t>Controllare</a:t>
            </a:r>
            <a:r>
              <a:rPr lang="it-IT" sz="2800" b="1" i="1">
                <a:latin typeface="Avenir Next LT Pro"/>
              </a:rPr>
              <a:t> il meteo e irrigare il campo</a:t>
            </a:r>
            <a:br>
              <a:rPr lang="it-IT" sz="3200" b="1" i="1">
                <a:latin typeface="Avenir Next LT Pro" panose="020B0504020202020204" pitchFamily="34" charset="0"/>
              </a:rPr>
            </a:br>
            <a:br>
              <a:rPr lang="it-IT" sz="3200" b="1" i="1">
                <a:latin typeface="Avenir Next LT Pro" panose="020B0504020202020204" pitchFamily="34" charset="0"/>
              </a:rPr>
            </a:br>
            <a:r>
              <a:rPr lang="it-IT" sz="2800" b="1" i="1">
                <a:solidFill>
                  <a:schemeClr val="accent2">
                    <a:lumMod val="75000"/>
                  </a:schemeClr>
                </a:solidFill>
                <a:latin typeface="Avenir Next LT Pro"/>
                <a:ea typeface="+mj-lt"/>
                <a:cs typeface="+mj-lt"/>
              </a:rPr>
              <a:t>Gestire</a:t>
            </a:r>
            <a:r>
              <a:rPr lang="it-IT" sz="2800" b="1" i="1">
                <a:latin typeface="Avenir Next LT Pro"/>
                <a:ea typeface="+mj-lt"/>
                <a:cs typeface="+mj-lt"/>
              </a:rPr>
              <a:t> le attività colturali</a:t>
            </a:r>
            <a:br>
              <a:rPr lang="it-IT" sz="3200" b="1" i="1">
                <a:latin typeface="Avenir Next LT Pro" panose="020B0504020202020204" pitchFamily="34" charset="0"/>
                <a:ea typeface="+mj-lt"/>
                <a:cs typeface="+mj-lt"/>
              </a:rPr>
            </a:br>
            <a:br>
              <a:rPr lang="it-IT" sz="3200" b="1" i="1">
                <a:latin typeface="Avenir Next LT Pro" panose="020B0504020202020204" pitchFamily="34" charset="0"/>
                <a:ea typeface="+mj-lt"/>
                <a:cs typeface="+mj-lt"/>
              </a:rPr>
            </a:br>
            <a:r>
              <a:rPr lang="it-IT" sz="2800" b="1" i="1">
                <a:solidFill>
                  <a:schemeClr val="accent2">
                    <a:lumMod val="75000"/>
                  </a:schemeClr>
                </a:solidFill>
                <a:latin typeface="Avenir Next LT Pro"/>
                <a:ea typeface="+mj-lt"/>
                <a:cs typeface="+mj-lt"/>
              </a:rPr>
              <a:t>Tenere</a:t>
            </a:r>
            <a:r>
              <a:rPr lang="it-IT" sz="2800" b="1" i="1">
                <a:latin typeface="Avenir Next LT Pro"/>
                <a:ea typeface="+mj-lt"/>
                <a:cs typeface="+mj-lt"/>
              </a:rPr>
              <a:t> traccia del raccolto</a:t>
            </a:r>
            <a:br>
              <a:rPr lang="it-IT" sz="3200" b="1" i="1">
                <a:latin typeface="Avenir Next LT Pro" panose="020B0504020202020204" pitchFamily="34" charset="0"/>
                <a:ea typeface="+mj-lt"/>
                <a:cs typeface="+mj-lt"/>
              </a:rPr>
            </a:br>
            <a:br>
              <a:rPr lang="it-IT" sz="3200" b="1" i="1">
                <a:solidFill>
                  <a:schemeClr val="accent2">
                    <a:lumMod val="75000"/>
                  </a:schemeClr>
                </a:solidFill>
                <a:latin typeface="Avenir Next LT Pro" panose="020B0504020202020204" pitchFamily="34" charset="0"/>
                <a:ea typeface="+mj-lt"/>
                <a:cs typeface="+mj-lt"/>
              </a:rPr>
            </a:br>
            <a:r>
              <a:rPr lang="it-IT" sz="2800" b="1" i="1">
                <a:solidFill>
                  <a:schemeClr val="accent2">
                    <a:lumMod val="75000"/>
                  </a:schemeClr>
                </a:solidFill>
                <a:latin typeface="Avenir Next LT Pro"/>
                <a:ea typeface="+mj-lt"/>
                <a:cs typeface="+mj-lt"/>
              </a:rPr>
              <a:t>Segnalare </a:t>
            </a:r>
            <a:r>
              <a:rPr lang="it-IT" sz="2800" b="1" i="1">
                <a:latin typeface="Avenir Next LT Pro"/>
                <a:ea typeface="+mj-lt"/>
                <a:cs typeface="+mj-lt"/>
              </a:rPr>
              <a:t>malattie</a:t>
            </a:r>
            <a:br>
              <a:rPr lang="it-IT" i="1">
                <a:ea typeface="+mj-lt"/>
                <a:cs typeface="+mj-lt"/>
              </a:rPr>
            </a:br>
            <a:endParaRPr lang="it-IT" i="1">
              <a:ea typeface="+mj-lt"/>
              <a:cs typeface="+mj-lt"/>
            </a:endParaRPr>
          </a:p>
        </p:txBody>
      </p:sp>
      <p:sp>
        <p:nvSpPr>
          <p:cNvPr id="12" name="CasellaDiTesto 11">
            <a:extLst>
              <a:ext uri="{FF2B5EF4-FFF2-40B4-BE49-F238E27FC236}">
                <a16:creationId xmlns:a16="http://schemas.microsoft.com/office/drawing/2014/main" id="{29E6E0B6-2FDE-48C9-96D7-96CA49A93F32}"/>
              </a:ext>
            </a:extLst>
          </p:cNvPr>
          <p:cNvSpPr txBox="1"/>
          <p:nvPr/>
        </p:nvSpPr>
        <p:spPr>
          <a:xfrm>
            <a:off x="658380" y="432105"/>
            <a:ext cx="359543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it-IT" sz="3200" b="1">
                <a:solidFill>
                  <a:schemeClr val="accent2">
                    <a:lumMod val="75000"/>
                  </a:schemeClr>
                </a:solidFill>
                <a:effectLst>
                  <a:outerShdw blurRad="38100" dist="38100" dir="2700000" algn="tl">
                    <a:srgbClr val="000000">
                      <a:alpha val="43137"/>
                    </a:srgbClr>
                  </a:outerShdw>
                </a:effectLst>
              </a:rPr>
              <a:t>TASK</a:t>
            </a:r>
          </a:p>
        </p:txBody>
      </p:sp>
    </p:spTree>
    <p:extLst>
      <p:ext uri="{BB962C8B-B14F-4D97-AF65-F5344CB8AC3E}">
        <p14:creationId xmlns:p14="http://schemas.microsoft.com/office/powerpoint/2010/main" val="29537226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8ADF5D25-190E-4E2B-8AE9-FD8C82AE4A0A}"/>
              </a:ext>
            </a:extLst>
          </p:cNvPr>
          <p:cNvSpPr>
            <a:spLocks noGrp="1"/>
          </p:cNvSpPr>
          <p:nvPr>
            <p:ph type="title"/>
          </p:nvPr>
        </p:nvSpPr>
        <p:spPr>
          <a:xfrm>
            <a:off x="677334" y="609600"/>
            <a:ext cx="8596668" cy="630518"/>
          </a:xfrm>
        </p:spPr>
        <p:txBody>
          <a:bodyPr>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ANALISI </a:t>
            </a:r>
            <a:r>
              <a:rPr lang="it-IT" b="1">
                <a:solidFill>
                  <a:schemeClr val="tx1"/>
                </a:solidFill>
                <a:effectLst>
                  <a:outerShdw blurRad="38100" dist="38100" dir="2700000" algn="tl">
                    <a:srgbClr val="000000">
                      <a:alpha val="43137"/>
                    </a:srgbClr>
                  </a:outerShdw>
                </a:effectLst>
                <a:latin typeface="+mn-lt"/>
              </a:rPr>
              <a:t>DI CONTESTO</a:t>
            </a:r>
          </a:p>
        </p:txBody>
      </p:sp>
      <p:pic>
        <p:nvPicPr>
          <p:cNvPr id="7" name="Immagine 7" descr="Immagine che contiene testo&#10;&#10;Descrizione generata con affidabilità molto elevata">
            <a:extLst>
              <a:ext uri="{FF2B5EF4-FFF2-40B4-BE49-F238E27FC236}">
                <a16:creationId xmlns:a16="http://schemas.microsoft.com/office/drawing/2014/main" id="{47F187F8-0B1A-41C8-BFBD-5597F08BD953}"/>
              </a:ext>
            </a:extLst>
          </p:cNvPr>
          <p:cNvPicPr>
            <a:picLocks noChangeAspect="1"/>
          </p:cNvPicPr>
          <p:nvPr/>
        </p:nvPicPr>
        <p:blipFill>
          <a:blip r:embed="rId3"/>
          <a:stretch>
            <a:fillRect/>
          </a:stretch>
        </p:blipFill>
        <p:spPr>
          <a:xfrm>
            <a:off x="6099521" y="1481317"/>
            <a:ext cx="3994275" cy="1235701"/>
          </a:xfrm>
          <a:prstGeom prst="rect">
            <a:avLst/>
          </a:prstGeom>
          <a:ln>
            <a:noFill/>
          </a:ln>
          <a:effectLst>
            <a:outerShdw blurRad="292100" dist="139700" dir="2700000" algn="tl" rotWithShape="0">
              <a:srgbClr val="333333">
                <a:alpha val="65000"/>
              </a:srgbClr>
            </a:outerShdw>
          </a:effectLst>
        </p:spPr>
      </p:pic>
      <p:pic>
        <p:nvPicPr>
          <p:cNvPr id="4" name="Immagine 5">
            <a:extLst>
              <a:ext uri="{FF2B5EF4-FFF2-40B4-BE49-F238E27FC236}">
                <a16:creationId xmlns:a16="http://schemas.microsoft.com/office/drawing/2014/main" id="{884AF0F3-2C9A-43CF-AC33-C15B72CD4929}"/>
              </a:ext>
            </a:extLst>
          </p:cNvPr>
          <p:cNvPicPr>
            <a:picLocks noChangeAspect="1"/>
          </p:cNvPicPr>
          <p:nvPr/>
        </p:nvPicPr>
        <p:blipFill>
          <a:blip r:embed="rId4"/>
          <a:stretch>
            <a:fillRect/>
          </a:stretch>
        </p:blipFill>
        <p:spPr>
          <a:xfrm>
            <a:off x="6097305" y="3333735"/>
            <a:ext cx="4000891" cy="1226274"/>
          </a:xfrm>
          <a:prstGeom prst="rect">
            <a:avLst/>
          </a:prstGeom>
          <a:ln>
            <a:noFill/>
          </a:ln>
          <a:effectLst>
            <a:outerShdw blurRad="292100" dist="139700" dir="2700000" algn="tl" rotWithShape="0">
              <a:srgbClr val="333333">
                <a:alpha val="65000"/>
              </a:srgbClr>
            </a:outerShdw>
          </a:effectLst>
        </p:spPr>
      </p:pic>
      <p:pic>
        <p:nvPicPr>
          <p:cNvPr id="6" name="Immagine 7">
            <a:extLst>
              <a:ext uri="{FF2B5EF4-FFF2-40B4-BE49-F238E27FC236}">
                <a16:creationId xmlns:a16="http://schemas.microsoft.com/office/drawing/2014/main" id="{08F8C2EC-09A8-43A6-9C86-FB808AC76DB2}"/>
              </a:ext>
            </a:extLst>
          </p:cNvPr>
          <p:cNvPicPr>
            <a:picLocks noChangeAspect="1"/>
          </p:cNvPicPr>
          <p:nvPr/>
        </p:nvPicPr>
        <p:blipFill>
          <a:blip r:embed="rId5"/>
          <a:stretch>
            <a:fillRect/>
          </a:stretch>
        </p:blipFill>
        <p:spPr>
          <a:xfrm>
            <a:off x="6097305" y="5276304"/>
            <a:ext cx="4000891" cy="1240778"/>
          </a:xfrm>
          <a:prstGeom prst="rect">
            <a:avLst/>
          </a:prstGeom>
          <a:ln>
            <a:noFill/>
          </a:ln>
          <a:effectLst>
            <a:outerShdw blurRad="292100" dist="139700" dir="2700000" algn="tl" rotWithShape="0">
              <a:srgbClr val="333333">
                <a:alpha val="65000"/>
              </a:srgbClr>
            </a:outerShdw>
          </a:effectLst>
        </p:spPr>
      </p:pic>
      <p:sp>
        <p:nvSpPr>
          <p:cNvPr id="9" name="CasellaDiTesto 8">
            <a:extLst>
              <a:ext uri="{FF2B5EF4-FFF2-40B4-BE49-F238E27FC236}">
                <a16:creationId xmlns:a16="http://schemas.microsoft.com/office/drawing/2014/main" id="{C8E52250-B59D-41FC-ACCB-42AB2B42E783}"/>
              </a:ext>
            </a:extLst>
          </p:cNvPr>
          <p:cNvSpPr txBox="1"/>
          <p:nvPr/>
        </p:nvSpPr>
        <p:spPr>
          <a:xfrm>
            <a:off x="676275" y="2314575"/>
            <a:ext cx="4697003"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it-IT" sz="2400" i="1" dirty="0">
                <a:solidFill>
                  <a:schemeClr val="accent2">
                    <a:lumMod val="75000"/>
                  </a:schemeClr>
                </a:solidFill>
                <a:effectLst>
                  <a:outerShdw blurRad="38100" dist="38100" dir="2700000" algn="tl">
                    <a:srgbClr val="000000">
                      <a:alpha val="43137"/>
                    </a:srgbClr>
                  </a:outerShdw>
                </a:effectLst>
                <a:latin typeface="Avenir Next LT Pro"/>
              </a:rPr>
              <a:t>Utilizzo dei questionari per capire meglio il dominio e gli obiettivi </a:t>
            </a:r>
          </a:p>
          <a:p>
            <a:pPr algn="just"/>
            <a:endParaRPr lang="it-IT" i="1"/>
          </a:p>
          <a:p>
            <a:pPr algn="just"/>
            <a:endParaRPr lang="it-IT" i="1"/>
          </a:p>
          <a:p>
            <a:pPr marL="285750" indent="-285750" algn="just">
              <a:buFont typeface="Arial"/>
              <a:buChar char="•"/>
            </a:pPr>
            <a:r>
              <a:rPr lang="it-IT" sz="2400" b="1" i="1" dirty="0">
                <a:latin typeface="Arial Narrow"/>
              </a:rPr>
              <a:t>Valutazione abilità</a:t>
            </a:r>
          </a:p>
          <a:p>
            <a:pPr marL="285750" indent="-285750" algn="just">
              <a:buFont typeface="Arial"/>
              <a:buChar char="•"/>
            </a:pPr>
            <a:endParaRPr lang="it-IT" sz="2400" b="1" i="1">
              <a:latin typeface="Arial Narrow" panose="020B0606020202030204" pitchFamily="34" charset="0"/>
            </a:endParaRPr>
          </a:p>
          <a:p>
            <a:pPr marL="285750" indent="-285750" algn="just">
              <a:buFont typeface="Arial"/>
              <a:buChar char="•"/>
            </a:pPr>
            <a:r>
              <a:rPr lang="it-IT" sz="2400" b="1" i="1" dirty="0">
                <a:latin typeface="Arial Narrow"/>
              </a:rPr>
              <a:t>Obiettivi di empowerment</a:t>
            </a:r>
          </a:p>
        </p:txBody>
      </p:sp>
      <p:sp>
        <p:nvSpPr>
          <p:cNvPr id="10" name="CasellaDiTesto 9">
            <a:extLst>
              <a:ext uri="{FF2B5EF4-FFF2-40B4-BE49-F238E27FC236}">
                <a16:creationId xmlns:a16="http://schemas.microsoft.com/office/drawing/2014/main" id="{B1B3BCA1-DCC0-4947-A1BB-93C48234EA49}"/>
              </a:ext>
            </a:extLst>
          </p:cNvPr>
          <p:cNvSpPr txBox="1"/>
          <p:nvPr/>
        </p:nvSpPr>
        <p:spPr>
          <a:xfrm>
            <a:off x="6038850" y="49053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latin typeface="Avenir Next LT Pro" panose="020B0504020202020204" pitchFamily="34" charset="0"/>
              </a:rPr>
              <a:t>Piccolo</a:t>
            </a:r>
            <a:r>
              <a:rPr lang="it-IT" b="1">
                <a:latin typeface="Avenir Next LT Pro" panose="020B0504020202020204" pitchFamily="34" charset="0"/>
              </a:rPr>
              <a:t> </a:t>
            </a:r>
            <a:r>
              <a:rPr lang="it-IT" b="1" i="1">
                <a:latin typeface="Avenir Next LT Pro" panose="020B0504020202020204" pitchFamily="34" charset="0"/>
              </a:rPr>
              <a:t>commerciante</a:t>
            </a:r>
          </a:p>
        </p:txBody>
      </p:sp>
      <p:sp>
        <p:nvSpPr>
          <p:cNvPr id="11" name="CasellaDiTesto 10">
            <a:extLst>
              <a:ext uri="{FF2B5EF4-FFF2-40B4-BE49-F238E27FC236}">
                <a16:creationId xmlns:a16="http://schemas.microsoft.com/office/drawing/2014/main" id="{382CD32B-89DE-4784-A44B-1570994AF004}"/>
              </a:ext>
            </a:extLst>
          </p:cNvPr>
          <p:cNvSpPr txBox="1"/>
          <p:nvPr/>
        </p:nvSpPr>
        <p:spPr>
          <a:xfrm>
            <a:off x="6038850" y="29622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latin typeface="Avenir Next LT Pro" panose="020B0504020202020204" pitchFamily="34" charset="0"/>
              </a:rPr>
              <a:t>Agricoltore</a:t>
            </a:r>
            <a:r>
              <a:rPr lang="it-IT" b="1" i="1">
                <a:latin typeface="Avenir Next LT Pro" panose="020B0504020202020204" pitchFamily="34" charset="0"/>
              </a:rPr>
              <a:t> privato</a:t>
            </a:r>
          </a:p>
        </p:txBody>
      </p:sp>
      <p:sp>
        <p:nvSpPr>
          <p:cNvPr id="12" name="CasellaDiTesto 11">
            <a:extLst>
              <a:ext uri="{FF2B5EF4-FFF2-40B4-BE49-F238E27FC236}">
                <a16:creationId xmlns:a16="http://schemas.microsoft.com/office/drawing/2014/main" id="{93381381-1ECB-4553-AF26-D961BA69ADAC}"/>
              </a:ext>
            </a:extLst>
          </p:cNvPr>
          <p:cNvSpPr txBox="1"/>
          <p:nvPr/>
        </p:nvSpPr>
        <p:spPr>
          <a:xfrm>
            <a:off x="6096000" y="105625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latin typeface="Avenir Next LT Pro" panose="020B0504020202020204" pitchFamily="34" charset="0"/>
              </a:rPr>
              <a:t>Imprenditore</a:t>
            </a:r>
            <a:r>
              <a:rPr lang="it-IT" b="1" i="1">
                <a:latin typeface="Avenir Next LT Pro" panose="020B0504020202020204" pitchFamily="34" charset="0"/>
              </a:rPr>
              <a:t> agricolo</a:t>
            </a:r>
          </a:p>
        </p:txBody>
      </p:sp>
    </p:spTree>
    <p:extLst>
      <p:ext uri="{BB962C8B-B14F-4D97-AF65-F5344CB8AC3E}">
        <p14:creationId xmlns:p14="http://schemas.microsoft.com/office/powerpoint/2010/main" val="196691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PERSONAS</a:t>
            </a:r>
          </a:p>
        </p:txBody>
      </p:sp>
      <p:sp>
        <p:nvSpPr>
          <p:cNvPr id="8" name="CasellaDiTesto 7">
            <a:extLst>
              <a:ext uri="{FF2B5EF4-FFF2-40B4-BE49-F238E27FC236}">
                <a16:creationId xmlns:a16="http://schemas.microsoft.com/office/drawing/2014/main" id="{E8D1F9F8-0979-4156-9476-C379ACF33ADE}"/>
              </a:ext>
            </a:extLst>
          </p:cNvPr>
          <p:cNvSpPr txBox="1"/>
          <p:nvPr/>
        </p:nvSpPr>
        <p:spPr>
          <a:xfrm>
            <a:off x="446314" y="1261844"/>
            <a:ext cx="6596333" cy="523220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it-IT" b="1" i="1">
                <a:solidFill>
                  <a:schemeClr val="accent2">
                    <a:lumMod val="75000"/>
                  </a:schemeClr>
                </a:solidFill>
                <a:effectLst>
                  <a:outerShdw blurRad="38100" dist="38100" dir="2700000" algn="tl">
                    <a:srgbClr val="000000">
                      <a:alpha val="43137"/>
                    </a:srgbClr>
                  </a:outerShdw>
                </a:effectLst>
                <a:latin typeface="Avenir Next LT Pro" panose="020B0504020202020204" pitchFamily="34" charset="0"/>
                <a:ea typeface="+mn-lt"/>
                <a:cs typeface="+mn-lt"/>
              </a:rPr>
              <a:t>(Imprenditore agricolo)</a:t>
            </a:r>
          </a:p>
          <a:p>
            <a:endParaRPr lang="it-IT" b="1">
              <a:ea typeface="+mn-lt"/>
              <a:cs typeface="+mn-lt"/>
            </a:endParaRPr>
          </a:p>
          <a:p>
            <a:pPr algn="just"/>
            <a:r>
              <a:rPr lang="it-IT" sz="2000" i="1">
                <a:latin typeface="Arial Narrow" panose="020B0606020202030204" pitchFamily="34" charset="0"/>
                <a:ea typeface="+mn-lt"/>
                <a:cs typeface="+mn-lt"/>
              </a:rPr>
              <a:t>Michele è un imprenditore agricolo di 38 anni, residente a Battipaglia. Michele, dopo essersi laureato in Economia e Commercio presso l’Università Degli Studi di Salerno, ha deciso di avviare un’azienda agricola “de Rosa Agricoltura” con l’aiuto della sua famiglia. Il progetto dell’azienda “de Rosa Agricoltura” prevede di operare su diversi campi e distribuire la propria produzione in diverse attività commerciali della provincia di Salerno. L’azienda è composta da vari dipendenti ma è Michele a gestire personalmente i vari lavori colturali, però dovendo gestire più campi, ha delle serie difficoltà ad organizzare i vari lavori che dovranno essere svolti. Inoltre, non è soddisfatto della gestione della raccolta perché ha difficoltà a tenere traccia dei vari prodotti che vengono trasferiti nel suo magazzino. Molto spesso l’azienda ha delle perdite di profitto a causa di parassiti che distruggono intere colture.</a:t>
            </a:r>
          </a:p>
          <a:p>
            <a:endParaRPr lang="it-IT"/>
          </a:p>
        </p:txBody>
      </p:sp>
      <p:pic>
        <p:nvPicPr>
          <p:cNvPr id="9" name="Immagine 10" descr="Immagine che contiene persona, esterni, erba, uomo&#10;&#10;Descrizione generata con affidabilità molto elevata">
            <a:extLst>
              <a:ext uri="{FF2B5EF4-FFF2-40B4-BE49-F238E27FC236}">
                <a16:creationId xmlns:a16="http://schemas.microsoft.com/office/drawing/2014/main" id="{653803C4-71F0-4C70-B8CB-2D9B0AA36B01}"/>
              </a:ext>
            </a:extLst>
          </p:cNvPr>
          <p:cNvPicPr>
            <a:picLocks noChangeAspect="1"/>
          </p:cNvPicPr>
          <p:nvPr/>
        </p:nvPicPr>
        <p:blipFill>
          <a:blip r:embed="rId3"/>
          <a:stretch>
            <a:fillRect/>
          </a:stretch>
        </p:blipFill>
        <p:spPr>
          <a:xfrm>
            <a:off x="7304796" y="1435155"/>
            <a:ext cx="4626633" cy="2839065"/>
          </a:xfrm>
          <a:prstGeom prst="rect">
            <a:avLst/>
          </a:prstGeom>
          <a:ln>
            <a:noFill/>
          </a:ln>
          <a:effectLst>
            <a:outerShdw blurRad="190500" algn="tl" rotWithShape="0">
              <a:srgbClr val="000000">
                <a:alpha val="70000"/>
              </a:srgbClr>
            </a:outerShdw>
          </a:effectLst>
        </p:spPr>
      </p:pic>
      <p:sp>
        <p:nvSpPr>
          <p:cNvPr id="11" name="CasellaDiTesto 10">
            <a:extLst>
              <a:ext uri="{FF2B5EF4-FFF2-40B4-BE49-F238E27FC236}">
                <a16:creationId xmlns:a16="http://schemas.microsoft.com/office/drawing/2014/main" id="{DCBD8C2B-0F41-4880-997D-7112A14AC3AF}"/>
              </a:ext>
            </a:extLst>
          </p:cNvPr>
          <p:cNvSpPr txBox="1"/>
          <p:nvPr/>
        </p:nvSpPr>
        <p:spPr>
          <a:xfrm>
            <a:off x="7304796" y="4618230"/>
            <a:ext cx="3735237" cy="123110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lgn="l">
              <a:buFont typeface="Arial"/>
              <a:buChar char="•"/>
            </a:pPr>
            <a:r>
              <a:rPr lang="it-IT" sz="2800" b="1" i="1">
                <a:solidFill>
                  <a:schemeClr val="accent2">
                    <a:lumMod val="75000"/>
                  </a:schemeClr>
                </a:solidFill>
                <a:effectLst>
                  <a:outerShdw blurRad="38100" dist="38100" dir="2700000" algn="tl">
                    <a:srgbClr val="000000">
                      <a:alpha val="43137"/>
                    </a:srgbClr>
                  </a:outerShdw>
                </a:effectLst>
              </a:rPr>
              <a:t>OBIETTIVO</a:t>
            </a:r>
            <a:endParaRPr lang="it-IT" b="1" i="1">
              <a:solidFill>
                <a:schemeClr val="accent2">
                  <a:lumMod val="75000"/>
                </a:schemeClr>
              </a:solidFill>
              <a:effectLst>
                <a:outerShdw blurRad="38100" dist="38100" dir="2700000" algn="tl">
                  <a:srgbClr val="000000">
                    <a:alpha val="43137"/>
                  </a:srgbClr>
                </a:outerShdw>
              </a:effectLst>
            </a:endParaRPr>
          </a:p>
          <a:p>
            <a:endParaRPr lang="it-IT" b="1" i="1">
              <a:solidFill>
                <a:schemeClr val="accent2">
                  <a:lumMod val="75000"/>
                </a:schemeClr>
              </a:solidFill>
              <a:effectLst>
                <a:outerShdw blurRad="38100" dist="38100" dir="2700000" algn="tl">
                  <a:srgbClr val="000000">
                    <a:alpha val="43137"/>
                  </a:srgbClr>
                </a:outerShdw>
              </a:effectLst>
            </a:endParaRPr>
          </a:p>
          <a:p>
            <a:pPr marL="457200" indent="-457200">
              <a:buFont typeface="Arial"/>
              <a:buChar char="•"/>
            </a:pPr>
            <a:r>
              <a:rPr lang="it-IT" sz="2800" b="1" i="1">
                <a:solidFill>
                  <a:schemeClr val="accent2">
                    <a:lumMod val="75000"/>
                  </a:schemeClr>
                </a:solidFill>
                <a:effectLst>
                  <a:outerShdw blurRad="38100" dist="38100" dir="2700000" algn="tl">
                    <a:srgbClr val="000000">
                      <a:alpha val="43137"/>
                    </a:srgbClr>
                  </a:outerShdw>
                </a:effectLst>
              </a:rPr>
              <a:t>CONCLUSIONE</a:t>
            </a:r>
          </a:p>
        </p:txBody>
      </p:sp>
    </p:spTree>
    <p:extLst>
      <p:ext uri="{BB962C8B-B14F-4D97-AF65-F5344CB8AC3E}">
        <p14:creationId xmlns:p14="http://schemas.microsoft.com/office/powerpoint/2010/main" val="4284431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500215"/>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Analisi comparativa </a:t>
            </a:r>
            <a:r>
              <a:rPr lang="it-IT" b="1">
                <a:solidFill>
                  <a:schemeClr val="tx1"/>
                </a:solidFill>
                <a:effectLst>
                  <a:outerShdw blurRad="38100" dist="38100" dir="2700000" algn="tl">
                    <a:srgbClr val="000000">
                      <a:alpha val="43137"/>
                    </a:srgbClr>
                  </a:outerShdw>
                </a:effectLst>
                <a:latin typeface="+mn-lt"/>
              </a:rPr>
              <a:t>– PRO e CONTRO</a:t>
            </a:r>
          </a:p>
        </p:txBody>
      </p:sp>
      <p:pic>
        <p:nvPicPr>
          <p:cNvPr id="2" name="Immagine 2" descr="Immagine che contiene verde&#10;&#10;Descrizione generata con affidabilità molto elevata">
            <a:extLst>
              <a:ext uri="{FF2B5EF4-FFF2-40B4-BE49-F238E27FC236}">
                <a16:creationId xmlns:a16="http://schemas.microsoft.com/office/drawing/2014/main" id="{990D4397-3CB2-44C5-8E7F-17F8F954D6BE}"/>
              </a:ext>
            </a:extLst>
          </p:cNvPr>
          <p:cNvPicPr>
            <a:picLocks noChangeAspect="1"/>
          </p:cNvPicPr>
          <p:nvPr/>
        </p:nvPicPr>
        <p:blipFill>
          <a:blip r:embed="rId3"/>
          <a:stretch>
            <a:fillRect/>
          </a:stretch>
        </p:blipFill>
        <p:spPr>
          <a:xfrm>
            <a:off x="4106173" y="1103150"/>
            <a:ext cx="3591464" cy="1646833"/>
          </a:xfrm>
          <a:prstGeom prst="rect">
            <a:avLst/>
          </a:prstGeom>
        </p:spPr>
      </p:pic>
      <p:pic>
        <p:nvPicPr>
          <p:cNvPr id="8" name="Immagine 8" descr="Immagine che contiene screenshot, verde, sedendo, monitor&#10;&#10;Descrizione generata con affidabilità molto elevata">
            <a:extLst>
              <a:ext uri="{FF2B5EF4-FFF2-40B4-BE49-F238E27FC236}">
                <a16:creationId xmlns:a16="http://schemas.microsoft.com/office/drawing/2014/main" id="{650518CD-D788-4D2F-BE5C-A13F30A63817}"/>
              </a:ext>
            </a:extLst>
          </p:cNvPr>
          <p:cNvPicPr>
            <a:picLocks noChangeAspect="1"/>
          </p:cNvPicPr>
          <p:nvPr/>
        </p:nvPicPr>
        <p:blipFill>
          <a:blip r:embed="rId4"/>
          <a:stretch>
            <a:fillRect/>
          </a:stretch>
        </p:blipFill>
        <p:spPr>
          <a:xfrm>
            <a:off x="1681200" y="2527200"/>
            <a:ext cx="8438400" cy="39782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87317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olo 9">
            <a:extLst>
              <a:ext uri="{FF2B5EF4-FFF2-40B4-BE49-F238E27FC236}">
                <a16:creationId xmlns:a16="http://schemas.microsoft.com/office/drawing/2014/main" id="{24FAFA63-EF73-4268-8107-6CD20923D700}"/>
              </a:ext>
            </a:extLst>
          </p:cNvPr>
          <p:cNvSpPr>
            <a:spLocks noGrp="1"/>
          </p:cNvSpPr>
          <p:nvPr>
            <p:ph type="title"/>
          </p:nvPr>
        </p:nvSpPr>
        <p:spPr>
          <a:xfrm>
            <a:off x="144390" y="500215"/>
            <a:ext cx="11174186" cy="590931"/>
          </a:xfrm>
        </p:spPr>
        <p:txBody>
          <a:bodyPr rtlCol="0">
            <a:normAutofit fontScale="90000"/>
          </a:bodyPr>
          <a:lstStyle/>
          <a:p>
            <a:r>
              <a:rPr lang="it-IT" b="1">
                <a:solidFill>
                  <a:schemeClr val="accent2">
                    <a:lumMod val="75000"/>
                  </a:schemeClr>
                </a:solidFill>
                <a:effectLst>
                  <a:outerShdw blurRad="38100" dist="38100" dir="2700000" algn="tl">
                    <a:srgbClr val="000000">
                      <a:alpha val="43137"/>
                    </a:srgbClr>
                  </a:outerShdw>
                </a:effectLst>
                <a:latin typeface="+mn-lt"/>
              </a:rPr>
              <a:t>Analisi comparativa </a:t>
            </a:r>
            <a:r>
              <a:rPr lang="it-IT" b="1">
                <a:solidFill>
                  <a:schemeClr val="tx1"/>
                </a:solidFill>
                <a:effectLst>
                  <a:outerShdw blurRad="38100" dist="38100" dir="2700000" algn="tl">
                    <a:srgbClr val="000000">
                      <a:alpha val="43137"/>
                    </a:srgbClr>
                  </a:outerShdw>
                </a:effectLst>
                <a:latin typeface="+mn-lt"/>
              </a:rPr>
              <a:t>– PRO e CONTRO</a:t>
            </a:r>
          </a:p>
        </p:txBody>
      </p:sp>
      <p:pic>
        <p:nvPicPr>
          <p:cNvPr id="2" name="Immagine 2" descr="Immagine che contiene verde&#10;&#10;Descrizione generata con affidabilità molto elevata">
            <a:extLst>
              <a:ext uri="{FF2B5EF4-FFF2-40B4-BE49-F238E27FC236}">
                <a16:creationId xmlns:a16="http://schemas.microsoft.com/office/drawing/2014/main" id="{990D4397-3CB2-44C5-8E7F-17F8F954D6BE}"/>
              </a:ext>
            </a:extLst>
          </p:cNvPr>
          <p:cNvPicPr>
            <a:picLocks noChangeAspect="1"/>
          </p:cNvPicPr>
          <p:nvPr/>
        </p:nvPicPr>
        <p:blipFill>
          <a:blip r:embed="rId3"/>
          <a:stretch>
            <a:fillRect/>
          </a:stretch>
        </p:blipFill>
        <p:spPr>
          <a:xfrm>
            <a:off x="4106173" y="1103150"/>
            <a:ext cx="3591464" cy="1646833"/>
          </a:xfrm>
          <a:prstGeom prst="rect">
            <a:avLst/>
          </a:prstGeom>
        </p:spPr>
      </p:pic>
      <p:pic>
        <p:nvPicPr>
          <p:cNvPr id="9" name="Immagine 10" descr="Immagine che contiene monitor, screenshot, schermo, sedendo&#10;&#10;Descrizione generata con affidabilità molto elevata">
            <a:extLst>
              <a:ext uri="{FF2B5EF4-FFF2-40B4-BE49-F238E27FC236}">
                <a16:creationId xmlns:a16="http://schemas.microsoft.com/office/drawing/2014/main" id="{D91A3067-E5F1-40AD-BFA0-F26C0D62F1A9}"/>
              </a:ext>
            </a:extLst>
          </p:cNvPr>
          <p:cNvPicPr>
            <a:picLocks noChangeAspect="1"/>
          </p:cNvPicPr>
          <p:nvPr/>
        </p:nvPicPr>
        <p:blipFill>
          <a:blip r:embed="rId4"/>
          <a:stretch>
            <a:fillRect/>
          </a:stretch>
        </p:blipFill>
        <p:spPr>
          <a:xfrm>
            <a:off x="1682150" y="2528706"/>
            <a:ext cx="8439510" cy="398472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55008113"/>
      </p:ext>
    </p:extLst>
  </p:cSld>
  <p:clrMapOvr>
    <a:masterClrMapping/>
  </p:clrMapOvr>
</p:sld>
</file>

<file path=ppt/theme/theme1.xml><?xml version="1.0" encoding="utf-8"?>
<a:theme xmlns:a="http://schemas.openxmlformats.org/drawingml/2006/main" name="Sfaccettatura">
  <a:themeElements>
    <a:clrScheme name="Sfaccettatur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Sfaccettatur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faccettatur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50439D9-8631-4FC1-BCE0-1BDB23425EE1}">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67D8A4B1-1036-4F2B-9C1A-A86F68D31427}">
  <ds:schemaRefs>
    <ds:schemaRef ds:uri="6dc4bcd6-49db-4c07-9060-8acfc67cef9f"/>
    <ds:schemaRef ds:uri="fb0879af-3eba-417a-a55a-ffe6dcd6ca7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23BE856-B6C2-4675-AE16-47A27D415D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Application>Microsoft Office PowerPoint</Application>
  <PresentationFormat>Widescreen</PresentationFormat>
  <Slides>26</Slides>
  <Notes>24</Notes>
  <HiddenSlides>0</HiddenSlides>
  <ScaleCrop>false</ScaleCrop>
  <HeadingPairs>
    <vt:vector size="4" baseType="variant">
      <vt:variant>
        <vt:lpstr>Tema</vt:lpstr>
      </vt:variant>
      <vt:variant>
        <vt:i4>1</vt:i4>
      </vt:variant>
      <vt:variant>
        <vt:lpstr>Titoli diapositive</vt:lpstr>
      </vt:variant>
      <vt:variant>
        <vt:i4>26</vt:i4>
      </vt:variant>
    </vt:vector>
  </HeadingPairs>
  <TitlesOfParts>
    <vt:vector size="27" baseType="lpstr">
      <vt:lpstr>Sfaccettatura</vt:lpstr>
      <vt:lpstr>Presentazione standard di PowerPoint</vt:lpstr>
      <vt:lpstr>CHI SIAMO </vt:lpstr>
      <vt:lpstr>Perché nasce HandleFarm?</vt:lpstr>
      <vt:lpstr>Piccolo commerciante  Agricoltore privato  Imprenditore agricolo </vt:lpstr>
      <vt:lpstr>Controllare il meteo e irrigare il campo  Gestire le attività colturali  Tenere traccia del raccolto  Segnalare malattie </vt:lpstr>
      <vt:lpstr>ANALISI DI CONTESTO</vt:lpstr>
      <vt:lpstr>PERSONAS</vt:lpstr>
      <vt:lpstr>Analisi comparativa – PRO e CONTRO</vt:lpstr>
      <vt:lpstr>Analisi comparativa – PRO e CONTRO</vt:lpstr>
      <vt:lpstr>Caso d'uso – Gestione raccolto</vt:lpstr>
      <vt:lpstr>Presentazione standard di PowerPoint</vt:lpstr>
      <vt:lpstr>Idee iniziali di design in contrapposizione</vt:lpstr>
      <vt:lpstr>Idee iniziali di design in contrapposizione</vt:lpstr>
      <vt:lpstr>Idee iniziali di design in contrapposizione</vt:lpstr>
      <vt:lpstr>Paper sketch </vt:lpstr>
      <vt:lpstr>Presentazione standard di PowerPoint</vt:lpstr>
      <vt:lpstr>Presentazione standard di PowerPoint</vt:lpstr>
      <vt:lpstr>Presentazione standard di PowerPoint</vt:lpstr>
      <vt:lpstr>Prototipo Design in Adobe XD</vt:lpstr>
      <vt:lpstr>Prototipo "Mago di Oz" </vt:lpstr>
      <vt:lpstr>Prototipo "Mago di Oz" </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
  <cp:revision>7</cp:revision>
  <dcterms:created xsi:type="dcterms:W3CDTF">2020-02-02T16:16:10Z</dcterms:created>
  <dcterms:modified xsi:type="dcterms:W3CDTF">2020-06-08T18:49:04Z</dcterms:modified>
</cp:coreProperties>
</file>

<file path=docProps/thumbnail.jpeg>
</file>